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78" r:id="rId3"/>
    <p:sldId id="258" r:id="rId4"/>
    <p:sldId id="266" r:id="rId5"/>
    <p:sldId id="264" r:id="rId6"/>
    <p:sldId id="280" r:id="rId7"/>
    <p:sldId id="279" r:id="rId8"/>
    <p:sldId id="283" r:id="rId9"/>
    <p:sldId id="282" r:id="rId10"/>
    <p:sldId id="284" r:id="rId11"/>
    <p:sldId id="285" r:id="rId12"/>
    <p:sldId id="28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4660"/>
  </p:normalViewPr>
  <p:slideViewPr>
    <p:cSldViewPr>
      <p:cViewPr>
        <p:scale>
          <a:sx n="80" d="100"/>
          <a:sy n="80" d="100"/>
        </p:scale>
        <p:origin x="-10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3AB50-34C6-4C3B-88B2-0E00222A77A9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1909B-E7E6-4184-ABEA-B2E674AFCD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3.stockfresh.com/files/c/corelzavr/m/23/800380_stock-photo-gear-and-cogwheels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6" y="0"/>
            <a:ext cx="916719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8431" y="404664"/>
            <a:ext cx="8063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ОБРАЗОВАТЕЛЬНОЕ УЧРЕЖДЕНИЕ ДЕТСКИЙ САД «МЕЧТА»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594928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г.о.г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 Бор </a:t>
            </a:r>
          </a:p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2020 г.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1" y="2428868"/>
            <a:ext cx="79296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Mistral" pitchFamily="66" charset="0"/>
              </a:rPr>
              <a:t>УСЛОВИЯ ДЛЯ РЕАЛИЗАЦИИ</a:t>
            </a:r>
          </a:p>
          <a:p>
            <a:pPr algn="ctr"/>
            <a:r>
              <a:rPr lang="en-US" sz="5400" b="1" dirty="0" smtClean="0">
                <a:latin typeface="Mistral" pitchFamily="66" charset="0"/>
              </a:rPr>
              <a:t>STEM-</a:t>
            </a:r>
            <a:r>
              <a:rPr lang="ru-RU" sz="5400" b="1" dirty="0" smtClean="0">
                <a:latin typeface="Mistral" pitchFamily="66" charset="0"/>
              </a:rPr>
              <a:t>ОБРАЗОВАНИЯ в ДОУ</a:t>
            </a:r>
          </a:p>
          <a:p>
            <a:endParaRPr lang="ru-RU" sz="5400" b="1" dirty="0">
              <a:latin typeface="Mistral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g3.stockfresh.com/files/c/corelzavr/m/23/800380_stock-photo-gear-and-cogwheels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198" cy="6858000"/>
          </a:xfrm>
          <a:prstGeom prst="rect">
            <a:avLst/>
          </a:prstGeom>
          <a:noFill/>
        </p:spPr>
      </p:pic>
      <p:pic>
        <p:nvPicPr>
          <p:cNvPr id="3" name="Рисунок 2" descr="C:\Users\1\Pictures\2019-04\IMG_07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57232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071670" y="285728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Мультстудия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857232"/>
            <a:ext cx="4176688" cy="28057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86190"/>
            <a:ext cx="3844534" cy="28575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3"/>
          <p:cNvPicPr/>
          <p:nvPr/>
        </p:nvPicPr>
        <p:blipFill>
          <a:blip r:embed="rId6" cstate="print"/>
          <a:stretch/>
        </p:blipFill>
        <p:spPr>
          <a:xfrm>
            <a:off x="4786314" y="3786190"/>
            <a:ext cx="3857652" cy="285752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63125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g3.stockfresh.com/files/c/corelzavr/m/23/800380_stock-photo-gear-and-cogwheels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19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108" y="428604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Математика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875093"/>
            <a:ext cx="3643338" cy="273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857329"/>
            <a:ext cx="3714776" cy="278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14752"/>
            <a:ext cx="3665499" cy="274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02" y="4000504"/>
            <a:ext cx="417744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63125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g3.stockfresh.com/files/c/corelzavr/m/23/800380_stock-photo-gear-and-cogwheels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19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71604" y="1928802"/>
            <a:ext cx="570701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itchFamily="66" charset="0"/>
              </a:rPr>
              <a:t>СПАСИБО </a:t>
            </a:r>
          </a:p>
          <a:p>
            <a:pPr algn="ctr"/>
            <a:r>
              <a:rPr lang="ru-RU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itchFamily="66" charset="0"/>
              </a:rPr>
              <a:t>ЗА ВНИМАНИЕ!</a:t>
            </a:r>
            <a:endParaRPr lang="ru-RU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25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t2.depositphotos.com/1001351/11107/v/600/depositphotos_111072456-stock-video-light-and-dark-tech-gea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64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00298" y="1285860"/>
            <a:ext cx="635798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-1" b="20876"/>
          <a:stretch/>
        </p:blipFill>
        <p:spPr>
          <a:xfrm>
            <a:off x="3286116" y="1142984"/>
            <a:ext cx="284774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4290"/>
            <a:ext cx="3489436" cy="282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http://razvivay-ka26.ru/upload/iblock/012/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285728"/>
            <a:ext cx="2857520" cy="2786082"/>
          </a:xfrm>
          <a:prstGeom prst="rect">
            <a:avLst/>
          </a:prstGeom>
          <a:noFill/>
        </p:spPr>
      </p:pic>
      <p:pic>
        <p:nvPicPr>
          <p:cNvPr id="12292" name="Picture 4" descr="https://www.vdm.ru/upload/resize_cache/iblock/755/800_800_03ccc9d320c72d9928503c7b283e65996/b58584_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36" y="3429000"/>
            <a:ext cx="2994780" cy="2786082"/>
          </a:xfrm>
          <a:prstGeom prst="rect">
            <a:avLst/>
          </a:prstGeom>
          <a:noFill/>
        </p:spPr>
      </p:pic>
      <p:pic>
        <p:nvPicPr>
          <p:cNvPr id="12294" name="Picture 6" descr="https://ds05.infourok.ru/uploads/ex/0122/000901d1-0b8f7bce/hello_html_m29d05bd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4143380"/>
            <a:ext cx="2798749" cy="2099062"/>
          </a:xfrm>
          <a:prstGeom prst="rect">
            <a:avLst/>
          </a:prstGeom>
          <a:noFill/>
        </p:spPr>
      </p:pic>
      <p:pic>
        <p:nvPicPr>
          <p:cNvPr id="12296" name="Picture 8" descr="https://www.vdm.ru/upload/resize_cache/iblock/601/800_800_03ccc9d320c72d9928503c7b283e65996/b58584_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3429000"/>
            <a:ext cx="2964177" cy="26883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t2.depositphotos.com/1001351/11107/v/600/depositphotos_111072456-stock-video-light-and-dark-tech-gea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23" y="0"/>
            <a:ext cx="9144064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714612" y="1357298"/>
            <a:ext cx="578647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714356"/>
            <a:ext cx="3528392" cy="28498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642918"/>
            <a:ext cx="4071934" cy="294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428999"/>
            <a:ext cx="4238404" cy="3338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296" y="3484127"/>
            <a:ext cx="4310289" cy="32833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910" y="357166"/>
            <a:ext cx="807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Обучение программированию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g3.stockfresh.com/files/c/corelzavr/m/23/800380_stock-photo-gear-and-cogwheels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198" cy="6858000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786050" y="1285860"/>
            <a:ext cx="578647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2854">
            <a:off x="1059824" y="998216"/>
            <a:ext cx="3615789" cy="29362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125" y="4000807"/>
            <a:ext cx="3782965" cy="2659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4055793"/>
            <a:ext cx="3710310" cy="2528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346"/>
          <a:stretch/>
        </p:blipFill>
        <p:spPr>
          <a:xfrm>
            <a:off x="5500694" y="928670"/>
            <a:ext cx="2893612" cy="309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428860" y="500042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Лего-конструирование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5929322" y="1500174"/>
            <a:ext cx="2714644" cy="2071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s://st2.depositphotos.com/1001351/11107/v/600/depositphotos_111072456-stock-video-light-and-dark-tech-gea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23" y="0"/>
            <a:ext cx="9144064" cy="6858000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786050" y="1285860"/>
            <a:ext cx="578647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4004825"/>
            <a:ext cx="3401863" cy="28531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1" y="3710694"/>
            <a:ext cx="4196407" cy="3147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0" b="29001"/>
          <a:stretch/>
        </p:blipFill>
        <p:spPr>
          <a:xfrm rot="291359">
            <a:off x="4897685" y="1064608"/>
            <a:ext cx="3329267" cy="277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675"/>
          <a:stretch/>
        </p:blipFill>
        <p:spPr>
          <a:xfrm rot="21275036">
            <a:off x="488714" y="808030"/>
            <a:ext cx="3638592" cy="295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857488" y="285728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Роботостроение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st2.depositphotos.com/1001351/11107/v/600/depositphotos_111072456-stock-video-light-and-dark-tech-gea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23" y="0"/>
            <a:ext cx="9144064" cy="6858000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643174" y="1285860"/>
            <a:ext cx="578647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28596" y="200024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b="1" dirty="0">
              <a:solidFill>
                <a:srgbClr val="00206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786050" y="1285860"/>
            <a:ext cx="578647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96" y="0"/>
            <a:ext cx="3607313" cy="3140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/>
          <a:stretch/>
        </p:blipFill>
        <p:spPr>
          <a:xfrm rot="5044107">
            <a:off x="541656" y="3178061"/>
            <a:ext cx="3474497" cy="3391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00"/>
          <a:stretch/>
        </p:blipFill>
        <p:spPr>
          <a:xfrm rot="5857735">
            <a:off x="3943563" y="977948"/>
            <a:ext cx="5460476" cy="398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t2.depositphotos.com/1001351/11107/v/600/depositphotos_111072456-stock-video-light-and-dark-tech-gea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762"/>
            <a:ext cx="9144064" cy="6858000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643174" y="1285860"/>
            <a:ext cx="578647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28596" y="200024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42886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614"/>
            <a:ext cx="3288167" cy="3040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51"/>
          <a:stretch/>
        </p:blipFill>
        <p:spPr>
          <a:xfrm>
            <a:off x="6062244" y="381614"/>
            <a:ext cx="2982581" cy="286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51"/>
          <a:stretch/>
        </p:blipFill>
        <p:spPr>
          <a:xfrm>
            <a:off x="3258347" y="104315"/>
            <a:ext cx="2671164" cy="286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3220819"/>
            <a:ext cx="3929090" cy="350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3972" y="3500438"/>
            <a:ext cx="419102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3.stockfresh.com/files/c/corelzavr/m/23/800380_stock-photo-gear-and-cogwheels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198" y="0"/>
            <a:ext cx="916719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0"/>
          <a:stretch/>
        </p:blipFill>
        <p:spPr>
          <a:xfrm rot="5400000">
            <a:off x="-462933" y="1551882"/>
            <a:ext cx="4676201" cy="304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50" r="8001"/>
          <a:stretch/>
        </p:blipFill>
        <p:spPr>
          <a:xfrm rot="5400000">
            <a:off x="4466652" y="176763"/>
            <a:ext cx="4069241" cy="428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387" y="3959252"/>
            <a:ext cx="3730166" cy="291170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g3.stockfresh.com/files/c/corelzavr/m/23/800380_stock-photo-gear-and-cogwheels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198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92951"/>
            <a:ext cx="3857652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428604"/>
            <a:ext cx="752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571876"/>
            <a:ext cx="2327253" cy="310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928670"/>
            <a:ext cx="3286148" cy="271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00034" y="3786190"/>
            <a:ext cx="2143141" cy="285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3929066"/>
            <a:ext cx="36196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63125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4059</TotalTime>
  <Words>35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317</cp:revision>
  <dcterms:created xsi:type="dcterms:W3CDTF">2019-02-24T16:19:31Z</dcterms:created>
  <dcterms:modified xsi:type="dcterms:W3CDTF">2020-10-19T08:59:31Z</dcterms:modified>
</cp:coreProperties>
</file>