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488832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городок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«Мечта»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8" b="9526"/>
          <a:stretch/>
        </p:blipFill>
        <p:spPr>
          <a:xfrm>
            <a:off x="755576" y="4149080"/>
            <a:ext cx="76328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1"/>
            <a:ext cx="34563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весело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2"/>
            <a:ext cx="357986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2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-одно из любимых времён года детей. На прогулке зимой дети получают заряд бодрости и хорошего настроения. А сколько радости доставляют детям игры со снегом.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Всероссийского проекта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дошколята", на игровой площадке детского сада был построен снежный городок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поселились весёлые сказочные герои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-друзья и защитники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пространства прогулочного участка в зимний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Обеспечить двигательную активность детей на свежем воздухе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привычку здорово образа жизни у детей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физическому, интеллектуальному и эстетическому развитию детей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своему труду, труду воспитателя, родителей и своих товарищей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91"/>
            <a:ext cx="8712968" cy="118065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"/>
          <a:stretch/>
        </p:blipFill>
        <p:spPr>
          <a:xfrm>
            <a:off x="791580" y="1614946"/>
            <a:ext cx="3708412" cy="393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 мы, строили…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/>
        </p:blipFill>
        <p:spPr>
          <a:xfrm>
            <a:off x="4788024" y="1605462"/>
            <a:ext cx="3699939" cy="394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5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8496"/>
            <a:ext cx="3600400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 построили!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4"/>
          <a:stretch/>
        </p:blipFill>
        <p:spPr>
          <a:xfrm>
            <a:off x="4788024" y="1563363"/>
            <a:ext cx="3703340" cy="395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744416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4608"/>
            <a:ext cx="3775348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8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1"/>
            <a:ext cx="35283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многофункциональны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1"/>
            <a:ext cx="368965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1"/>
            <a:ext cx="368949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радость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5" y="1628802"/>
            <a:ext cx="363386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1"/>
            <a:ext cx="35283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здоровый дух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2"/>
            <a:ext cx="365187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5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158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Снежный городок «В гостях у Эколят» МАДОУ детский сад «Мечта»</vt:lpstr>
      <vt:lpstr>Актуальность </vt:lpstr>
      <vt:lpstr>Цель и задачи</vt:lpstr>
      <vt:lpstr>Строили мы, строили…</vt:lpstr>
      <vt:lpstr>…И, наконец, построили!</vt:lpstr>
      <vt:lpstr>Наши Эколята</vt:lpstr>
      <vt:lpstr>Постройки многофункциональны</vt:lpstr>
      <vt:lpstr>Детская радость</vt:lpstr>
      <vt:lpstr>В здоровом теле – здоровый дух</vt:lpstr>
      <vt:lpstr>Вместе весело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User Windows</cp:lastModifiedBy>
  <cp:revision>135</cp:revision>
  <dcterms:created xsi:type="dcterms:W3CDTF">2018-02-25T09:09:03Z</dcterms:created>
  <dcterms:modified xsi:type="dcterms:W3CDTF">2022-01-25T18:51:04Z</dcterms:modified>
</cp:coreProperties>
</file>