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60" r:id="rId5"/>
    <p:sldId id="263" r:id="rId6"/>
    <p:sldId id="264" r:id="rId7"/>
    <p:sldId id="265" r:id="rId8"/>
    <p:sldId id="266" r:id="rId9"/>
    <p:sldId id="269" r:id="rId10"/>
    <p:sldId id="270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80"/>
    <a:srgbClr val="9999FF"/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70" d="100"/>
          <a:sy n="70" d="100"/>
        </p:scale>
        <p:origin x="-138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700668" y="2420888"/>
            <a:ext cx="7742664" cy="1968219"/>
            <a:chOff x="1115616" y="3056726"/>
            <a:chExt cx="7165477" cy="207341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3056726"/>
              <a:ext cx="7165477" cy="1069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Край родной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4741066"/>
              <a:ext cx="5084703" cy="3890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28725" y="-809626"/>
            <a:ext cx="6457950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"/>
            <a:ext cx="6561161" cy="65611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93343"/>
            <a:ext cx="251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Говырин</a:t>
            </a:r>
            <a:r>
              <a:rPr lang="ru-RU" sz="2800" b="1" dirty="0" smtClean="0"/>
              <a:t> Артем</a:t>
            </a:r>
          </a:p>
          <a:p>
            <a:pPr algn="ctr"/>
            <a:r>
              <a:rPr lang="ru-RU" sz="2800" b="1" dirty="0" smtClean="0"/>
              <a:t>С родителями сделали работу «Достопримечательности нашего поселка»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724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1999" y="1143001"/>
            <a:ext cx="7732713" cy="3263900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</a:rPr>
              <a:t>Цель:</a:t>
            </a:r>
            <a:r>
              <a:rPr lang="ru-RU" sz="2400" dirty="0">
                <a:solidFill>
                  <a:schemeClr val="tx1"/>
                </a:solidFill>
              </a:rPr>
              <a:t> Знакомить ребят с родным поселком, прививать патриотизм.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Задачи:</a:t>
            </a:r>
            <a:r>
              <a:rPr lang="ru-RU" sz="2400" dirty="0">
                <a:solidFill>
                  <a:schemeClr val="tx1"/>
                </a:solidFill>
              </a:rPr>
              <a:t> Формировать умение рассказывать о своем доме.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Итоговое мероприятие: </a:t>
            </a:r>
            <a:r>
              <a:rPr lang="ru-RU" sz="2400" dirty="0">
                <a:solidFill>
                  <a:schemeClr val="tx1"/>
                </a:solidFill>
              </a:rPr>
              <a:t>Конкурс рисунка: «Наш поселок» - совместно с родителями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Аппликация «Мой дом»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382000" cy="639762"/>
          </a:xfrm>
        </p:spPr>
        <p:txBody>
          <a:bodyPr/>
          <a:lstStyle/>
          <a:p>
            <a:r>
              <a:rPr lang="ru-RU" dirty="0" smtClean="0"/>
              <a:t>Цель: </a:t>
            </a:r>
            <a:r>
              <a:rPr lang="ru-RU" b="0" dirty="0" smtClean="0"/>
              <a:t>умение пользоваться клеем, кисточкой, приклеивать детали</a:t>
            </a:r>
            <a:endParaRPr lang="ru-RU" b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7220" y="1817379"/>
            <a:ext cx="3268923" cy="43585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62525" y="1830648"/>
            <a:ext cx="32575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06084" y="2132856"/>
            <a:ext cx="6715172" cy="3482428"/>
            <a:chOff x="597457" y="-170760"/>
            <a:chExt cx="7925152" cy="458299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97457" y="-170760"/>
              <a:ext cx="7925152" cy="486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ru-RU" sz="2000" dirty="0" smtClean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83350" y="988953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Лепка «Яблоня»</a:t>
            </a:r>
            <a:endParaRPr lang="ru-RU" sz="4000" b="1" dirty="0" smtClean="0"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696839"/>
            <a:ext cx="715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умение отщипывать, сплющивать пластилин и прикреплять на бумагу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7"/>
          <a:stretch/>
        </p:blipFill>
        <p:spPr>
          <a:xfrm>
            <a:off x="1363270" y="2502188"/>
            <a:ext cx="6400800" cy="4189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8" r="2537" b="12836"/>
          <a:stretch/>
        </p:blipFill>
        <p:spPr>
          <a:xfrm>
            <a:off x="838200" y="152400"/>
            <a:ext cx="7307239" cy="35249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1" t="31343" r="1193" b="17811"/>
          <a:stretch/>
        </p:blipFill>
        <p:spPr>
          <a:xfrm>
            <a:off x="387255" y="3847913"/>
            <a:ext cx="8153400" cy="30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Построили с ребятами дом, посадили и вырастили яблоньки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5" r="3135" b="25373"/>
          <a:stretch/>
        </p:blipFill>
        <p:spPr>
          <a:xfrm>
            <a:off x="152400" y="1447800"/>
            <a:ext cx="8857397" cy="464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4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Дома ребята, совместно с родителями, нарисовали достопримечательности нашего поселка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t="11542" r="3251" b="15622"/>
          <a:stretch/>
        </p:blipFill>
        <p:spPr>
          <a:xfrm>
            <a:off x="0" y="2929944"/>
            <a:ext cx="3810000" cy="39280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4" r="2454" b="6467"/>
          <a:stretch/>
        </p:blipFill>
        <p:spPr>
          <a:xfrm>
            <a:off x="4136530" y="2172269"/>
            <a:ext cx="5012019" cy="4681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269" y="1896969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Тулупов Рома  вместе с родителями нарисовали церковь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2897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23975" y="-885826"/>
            <a:ext cx="6572250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5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" t="21293" b="16020"/>
          <a:stretch/>
        </p:blipFill>
        <p:spPr>
          <a:xfrm>
            <a:off x="4142949" y="17060"/>
            <a:ext cx="5001051" cy="42990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46630"/>
            <a:ext cx="394335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2949" y="4419600"/>
            <a:ext cx="4467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Балдина</a:t>
            </a:r>
            <a:r>
              <a:rPr lang="ru-RU" sz="2400" b="1" dirty="0" smtClean="0"/>
              <a:t> Майя сделала аппликацию своего дома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8300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111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1_Тема Office</vt:lpstr>
      <vt:lpstr>Презентация PowerPoint</vt:lpstr>
      <vt:lpstr>Презентация PowerPoint</vt:lpstr>
      <vt:lpstr>Аппликация «Мой дом»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марина забытина</cp:lastModifiedBy>
  <cp:revision>38</cp:revision>
  <dcterms:created xsi:type="dcterms:W3CDTF">2014-07-06T18:18:01Z</dcterms:created>
  <dcterms:modified xsi:type="dcterms:W3CDTF">2020-08-23T12:29:58Z</dcterms:modified>
</cp:coreProperties>
</file>