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60" r:id="rId1"/>
  </p:sldMasterIdLst>
  <p:notesMasterIdLst>
    <p:notesMasterId r:id="rId2"/>
  </p:notesMasterIdLst>
  <p:sldIdLst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type="screen16x9" cy="6858000" cx="12192000"/>
  <p:notesSz cx="6858000" cy="9144000"/>
  <p:defaultTextStyle>
    <a:defPPr>
      <a:defRPr lang="ru-RU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5126" autoAdjust="0"/>
  </p:normalViewPr>
  <p:slideViewPr>
    <p:cSldViewPr snapToGrid="0">
      <p:cViewPr varScale="1">
        <p:scale>
          <a:sx n="81" d="100"/>
          <a:sy n="81" d="100"/>
        </p:scale>
        <p:origin x="312" y="84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8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8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4858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58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8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7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4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4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1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3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36" name="Объект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3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3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3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2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5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5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5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57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8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5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6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6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6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6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6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6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6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6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2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2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58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59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71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67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7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7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7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641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42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4864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64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4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83F4F-47CB-42D6-9B1A-FFE46443F12F}" type="datetimeFigureOut">
              <a:rPr lang="ru-RU" smtClean="0"/>
              <a:t>25.10.2021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76E96-A4D7-42E0-BB89-74DA0EE15620}" type="slidenum">
              <a:rPr lang="ru-RU" smtClean="0"/>
              <a:t>‹#›</a:t>
            </a:fld>
            <a:endParaRPr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7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7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Relationship Id="rId11" Type="http://schemas.openxmlformats.org/officeDocument/2006/relationships/slideLayout" Target="../slideLayouts/slideLayout7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9" Type="http://schemas.openxmlformats.org/officeDocument/2006/relationships/image" Target="../media/image45.jpeg"/><Relationship Id="rId10" Type="http://schemas.openxmlformats.org/officeDocument/2006/relationships/slideLayout" Target="../slideLayouts/slideLayout7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6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slideLayout" Target="../slideLayouts/slideLayout7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slideLayout" Target="../slideLayouts/slideLayout7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Relationship Id="rId11" Type="http://schemas.openxmlformats.org/officeDocument/2006/relationships/slideLayout" Target="../slideLayouts/slideLayout7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2.jpeg"/><Relationship Id="rId6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ru-RU"/>
          </a:p>
        </p:txBody>
      </p:sp>
      <p:sp>
        <p:nvSpPr>
          <p:cNvPr id="1048587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ru-RU"/>
          </a:p>
        </p:txBody>
      </p:sp>
      <p:pic>
        <p:nvPicPr>
          <p:cNvPr id="2097152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0"/>
            <a:ext cx="12192001" cy="6858000"/>
          </a:xfrm>
          <a:prstGeom prst="rect"/>
        </p:spPr>
      </p:pic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6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" y="-180110"/>
            <a:ext cx="12192000" cy="6858000"/>
          </a:xfrm>
          <a:prstGeom prst="rect"/>
        </p:spPr>
      </p:pic>
      <p:sp>
        <p:nvSpPr>
          <p:cNvPr id="1048605" name="TextBox 2"/>
          <p:cNvSpPr txBox="1"/>
          <p:nvPr/>
        </p:nvSpPr>
        <p:spPr>
          <a:xfrm flipH="1">
            <a:off x="0" y="221674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Для чего нужно электричество?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06" name="TextBox 6"/>
          <p:cNvSpPr txBox="1"/>
          <p:nvPr/>
        </p:nvSpPr>
        <p:spPr>
          <a:xfrm>
            <a:off x="6861152" y="1057008"/>
            <a:ext cx="5330850" cy="4701541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ru-RU" smtClean="0">
                <a:solidFill>
                  <a:srgbClr val="002060"/>
                </a:solidFill>
              </a:rPr>
              <a:t>Люди постоянно используют электричество. Оно зажигает лампочки, включает  компьютер, помогает сохранять продукты.</a:t>
            </a:r>
          </a:p>
          <a:p>
            <a:r>
              <a:rPr b="1" dirty="0" sz="2800" lang="ru-RU" smtClean="0">
                <a:solidFill>
                  <a:srgbClr val="002060"/>
                </a:solidFill>
              </a:rPr>
              <a:t> Электрический ток приводит в движение трамваи, троллейбусы, поезда. Он нужен, чтобы работали заводы, фабрики, школы, детские сады, магазины. </a:t>
            </a:r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187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281745" y="1057008"/>
            <a:ext cx="6297661" cy="4383763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8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07" name="TextBox 2"/>
          <p:cNvSpPr txBox="1"/>
          <p:nvPr/>
        </p:nvSpPr>
        <p:spPr>
          <a:xfrm flipH="1">
            <a:off x="-2" y="68426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Электроприборы, работающие от электричества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7189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699562" y="871638"/>
            <a:ext cx="8742980" cy="5820107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08" name="TextBox 2"/>
          <p:cNvSpPr txBox="1"/>
          <p:nvPr/>
        </p:nvSpPr>
        <p:spPr>
          <a:xfrm flipH="1">
            <a:off x="-2" y="68426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Угадай, </a:t>
            </a:r>
            <a:r>
              <a:rPr b="1" dirty="0" sz="4000" lang="ru-RU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то работает от электричества?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09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191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86625" y="754893"/>
            <a:ext cx="2042776" cy="2600162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2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2933522" y="801566"/>
            <a:ext cx="3217896" cy="1810067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3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6872546" y="776312"/>
            <a:ext cx="2319528" cy="274320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4" name="Рисунок 8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226972" y="4073237"/>
            <a:ext cx="2449351" cy="2161308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5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3969142" y="3070945"/>
            <a:ext cx="2650287" cy="339352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6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9788270" y="776312"/>
            <a:ext cx="2201730" cy="281010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7" name="Рисунок 12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7792186" y="3682038"/>
            <a:ext cx="2799776" cy="3080338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8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2882622" y="871638"/>
            <a:ext cx="3249357" cy="182776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99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10" cstate="print"/>
          <a:stretch>
            <a:fillRect/>
          </a:stretch>
        </p:blipFill>
        <p:spPr>
          <a:xfrm>
            <a:off x="274440" y="4180376"/>
            <a:ext cx="2801269" cy="208990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00" name="Рисунок 13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7842076" y="3791817"/>
            <a:ext cx="2699996" cy="2970559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2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8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29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30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31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32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3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34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5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36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7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38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6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47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48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49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5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1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52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3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54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5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56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1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10" name="TextBox 2"/>
          <p:cNvSpPr txBox="1"/>
          <p:nvPr/>
        </p:nvSpPr>
        <p:spPr>
          <a:xfrm flipH="1">
            <a:off x="-2" y="68426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Электроприборы, работающие от батареек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11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202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144242" y="871638"/>
            <a:ext cx="9903513" cy="5570726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12" name="TextBox 2"/>
          <p:cNvSpPr txBox="1"/>
          <p:nvPr/>
        </p:nvSpPr>
        <p:spPr>
          <a:xfrm flipH="1">
            <a:off x="-2" y="68426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Угадай, что работает от батареек?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13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204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62685" y="1391865"/>
            <a:ext cx="2867891" cy="2150919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05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5078167" y="1425747"/>
            <a:ext cx="2846870" cy="2476777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06" name="Рисунок 13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9159015" y="1425747"/>
            <a:ext cx="2571187" cy="2571187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07" name="Рисунок 14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5574255" y="4114046"/>
            <a:ext cx="2573793" cy="257379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08" name="Рисунок 15"/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284494" y="4061536"/>
            <a:ext cx="4668982" cy="262630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09" name="Рисунок 16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8750045" y="4058149"/>
            <a:ext cx="2980157" cy="262969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10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62685" y="1425747"/>
            <a:ext cx="2867893" cy="2150920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11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8" cstate="print"/>
          <a:stretch>
            <a:fillRect/>
          </a:stretch>
        </p:blipFill>
        <p:spPr>
          <a:xfrm>
            <a:off x="9171980" y="1425747"/>
            <a:ext cx="2660509" cy="2660509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12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9" cstate="print"/>
          <a:stretch>
            <a:fillRect/>
          </a:stretch>
        </p:blipFill>
        <p:spPr>
          <a:xfrm>
            <a:off x="5517060" y="4019246"/>
            <a:ext cx="2763391" cy="2763391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2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8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29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30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31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32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3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34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5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36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7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38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>
                      <p:stCondLst>
                        <p:cond delay="indefinite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46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47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48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49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5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1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52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3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54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55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56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3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14" name="TextBox 2"/>
          <p:cNvSpPr txBox="1"/>
          <p:nvPr/>
        </p:nvSpPr>
        <p:spPr>
          <a:xfrm flipH="1">
            <a:off x="-2" y="68426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Как вы думайте, а что произойдет, если….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15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214" name="Рисунок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/>
          <a:srcRect l="1346" t="2388" b="10284"/>
          <a:stretch>
            <a:fillRect/>
          </a:stretch>
        </p:blipFill>
        <p:spPr>
          <a:xfrm>
            <a:off x="3226909" y="608372"/>
            <a:ext cx="5573011" cy="310464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15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289747" y="3923955"/>
            <a:ext cx="3658798" cy="2436817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16" name="Рисунок 13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4428426" y="3920717"/>
            <a:ext cx="2997610" cy="2440055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17" name="Рисунок 14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8100760" y="3921218"/>
            <a:ext cx="3926973" cy="2617982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2"/>
                                        <p:tgtEl>
                                          <p:spTgt spid="209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7"/>
                                        <p:tgtEl>
                                          <p:spTgt spid="209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8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16" name="TextBox 2"/>
          <p:cNvSpPr txBox="1"/>
          <p:nvPr/>
        </p:nvSpPr>
        <p:spPr>
          <a:xfrm flipH="1">
            <a:off x="-2" y="68426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Как сберечь энергоресурсы?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17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219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688950" y="3922060"/>
            <a:ext cx="3719395" cy="2560055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20" name="Рисунок 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322618" y="824871"/>
            <a:ext cx="3942242" cy="2952039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21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69448" y="3922709"/>
            <a:ext cx="4550054" cy="255940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22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69447" y="824871"/>
            <a:ext cx="3930748" cy="2948061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3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18" name="TextBox 2"/>
          <p:cNvSpPr txBox="1"/>
          <p:nvPr/>
        </p:nvSpPr>
        <p:spPr>
          <a:xfrm flipH="1">
            <a:off x="-2" y="68426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Как вы думайте, а что произойдет, если….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19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224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854111" y="677234"/>
            <a:ext cx="4483775" cy="3309789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25" name="Рисунок 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350326" y="4086101"/>
            <a:ext cx="3623139" cy="241542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26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403395" y="4086101"/>
            <a:ext cx="3220569" cy="241542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27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491394" y="4086101"/>
            <a:ext cx="3616075" cy="2415426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2"/>
                                        <p:tgtEl>
                                          <p:spTgt spid="209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7"/>
                                        <p:tgtEl>
                                          <p:spTgt spid="209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8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20" name="TextBox 2"/>
          <p:cNvSpPr txBox="1"/>
          <p:nvPr/>
        </p:nvSpPr>
        <p:spPr>
          <a:xfrm flipH="1">
            <a:off x="-2" y="68426"/>
            <a:ext cx="12192002" cy="1323439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Как правильно утилизировать лампочки и батарейки?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21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229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46860" y="2138135"/>
            <a:ext cx="4796822" cy="3193884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30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8218896" y="1297056"/>
            <a:ext cx="3865418" cy="2722972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231" name="Рисунок 12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5109937" y="2658542"/>
            <a:ext cx="2914992" cy="3886656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2"/>
                                        <p:tgtEl>
                                          <p:spTgt spid="209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2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26900"/>
            <a:ext cx="12192000" cy="6884899"/>
          </a:xfrm>
          <a:prstGeom prst="rect"/>
        </p:spPr>
      </p:pic>
      <p:sp>
        <p:nvSpPr>
          <p:cNvPr id="1048622" name="TextBox 2"/>
          <p:cNvSpPr txBox="1"/>
          <p:nvPr/>
        </p:nvSpPr>
        <p:spPr>
          <a:xfrm flipH="1">
            <a:off x="-2" y="68426"/>
            <a:ext cx="12192002" cy="1323439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Сохраним нашу планету </a:t>
            </a:r>
          </a:p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для будущего наших детей!!!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23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233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820884" y="1294410"/>
            <a:ext cx="8626236" cy="5391397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594" name="TextBox 2"/>
          <p:cNvSpPr txBox="1"/>
          <p:nvPr/>
        </p:nvSpPr>
        <p:spPr>
          <a:xfrm flipH="1">
            <a:off x="265216" y="118753"/>
            <a:ext cx="11661568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Участие д</a:t>
            </a:r>
            <a:r>
              <a:rPr b="1" dirty="0" sz="4000" lang="en-US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/c</a:t>
            </a:r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«Мечта» в акции</a:t>
            </a:r>
            <a:r>
              <a:rPr b="1" dirty="0" sz="4000" lang="en-US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#</a:t>
            </a:r>
            <a:r>
              <a:rPr b="1" dirty="0" sz="4000" lang="ru-RU" err="1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Вместеярче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7155" name="Рисунок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2" cstate="print"/>
          <a:srcRect t="6087" b="22563"/>
          <a:stretch>
            <a:fillRect/>
          </a:stretch>
        </p:blipFill>
        <p:spPr>
          <a:xfrm>
            <a:off x="281500" y="1068777"/>
            <a:ext cx="2983428" cy="283820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6" name="Рисунок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t="7985"/>
          <a:stretch>
            <a:fillRect/>
          </a:stretch>
        </p:blipFill>
        <p:spPr>
          <a:xfrm>
            <a:off x="3521138" y="1068777"/>
            <a:ext cx="2313391" cy="283820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7" name="Рисунок 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7633" t="16401" r="9703"/>
          <a:stretch>
            <a:fillRect/>
          </a:stretch>
        </p:blipFill>
        <p:spPr>
          <a:xfrm>
            <a:off x="6090739" y="1068777"/>
            <a:ext cx="3741995" cy="283820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8" name="Рисунок 9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 l="14437" t="6453" b="5874"/>
          <a:stretch>
            <a:fillRect/>
          </a:stretch>
        </p:blipFill>
        <p:spPr>
          <a:xfrm>
            <a:off x="5400455" y="4096154"/>
            <a:ext cx="1979199" cy="270395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59" name="Рисунок 10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r="37434"/>
          <a:stretch>
            <a:fillRect/>
          </a:stretch>
        </p:blipFill>
        <p:spPr>
          <a:xfrm>
            <a:off x="7679823" y="4095386"/>
            <a:ext cx="2256312" cy="2704721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0" name="Рисунок 11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>
            <a:off x="3090990" y="4096154"/>
            <a:ext cx="2027965" cy="270395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1" name="Рисунок 1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 cstate="print"/>
          <a:srcRect l="42384" r="14524"/>
          <a:stretch>
            <a:fillRect/>
          </a:stretch>
        </p:blipFill>
        <p:spPr>
          <a:xfrm>
            <a:off x="281500" y="4101598"/>
            <a:ext cx="2527990" cy="2698509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2" name="Рисунок 1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9" cstate="print"/>
          <a:srcRect r="13662"/>
          <a:stretch>
            <a:fillRect/>
          </a:stretch>
        </p:blipFill>
        <p:spPr>
          <a:xfrm>
            <a:off x="10088944" y="1068777"/>
            <a:ext cx="1837840" cy="283820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3" name="Рисунок 1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0" cstate="print"/>
          <a:srcRect b="27538"/>
          <a:stretch>
            <a:fillRect/>
          </a:stretch>
        </p:blipFill>
        <p:spPr>
          <a:xfrm>
            <a:off x="10206125" y="4095386"/>
            <a:ext cx="1715885" cy="2702969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4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-75904"/>
            <a:ext cx="12192000" cy="6933904"/>
          </a:xfrm>
          <a:prstGeom prst="rect"/>
        </p:spPr>
      </p:pic>
      <p:sp>
        <p:nvSpPr>
          <p:cNvPr id="1048624" name="TextBox 2"/>
          <p:cNvSpPr txBox="1"/>
          <p:nvPr/>
        </p:nvSpPr>
        <p:spPr>
          <a:xfrm flipH="1">
            <a:off x="-235529" y="564565"/>
            <a:ext cx="12192002" cy="1015663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6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Спасибо за внимание!!!</a:t>
            </a:r>
            <a:endParaRPr b="1" dirty="0" sz="6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25" name="TextBox 6"/>
          <p:cNvSpPr txBox="1"/>
          <p:nvPr/>
        </p:nvSpPr>
        <p:spPr>
          <a:xfrm>
            <a:off x="6861152" y="1057008"/>
            <a:ext cx="5330850" cy="523220"/>
          </a:xfrm>
          <a:prstGeom prst="rect"/>
          <a:noFill/>
        </p:spPr>
        <p:txBody>
          <a:bodyPr rtlCol="0" wrap="square">
            <a:spAutoFit/>
          </a:bodyPr>
          <a:p>
            <a:endParaRPr b="1" dirty="0" sz="2800" 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595" name="TextBox 2"/>
          <p:cNvSpPr txBox="1"/>
          <p:nvPr/>
        </p:nvSpPr>
        <p:spPr>
          <a:xfrm flipH="1">
            <a:off x="265216" y="118753"/>
            <a:ext cx="11661568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Участие д</a:t>
            </a:r>
            <a:r>
              <a:rPr b="1" dirty="0" sz="4000" lang="en-US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/c</a:t>
            </a:r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«Мечта» в акции</a:t>
            </a:r>
            <a:r>
              <a:rPr b="1" dirty="0" sz="4000" lang="en-US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#</a:t>
            </a:r>
            <a:r>
              <a:rPr b="1" dirty="0" sz="4000" lang="ru-RU" err="1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Вместеярче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7165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89603" y="1002886"/>
            <a:ext cx="3401742" cy="2551307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6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335550" y="1002886"/>
            <a:ext cx="3401741" cy="255130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7" name="Рисунок 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6229" r="9486"/>
          <a:stretch>
            <a:fillRect/>
          </a:stretch>
        </p:blipFill>
        <p:spPr>
          <a:xfrm>
            <a:off x="9559636" y="3661750"/>
            <a:ext cx="1935678" cy="306209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8" name="Рисунок 15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8518161" y="1002886"/>
            <a:ext cx="3408623" cy="2556467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69" name="Рисунок 1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t="24415" b="11515"/>
          <a:stretch>
            <a:fillRect/>
          </a:stretch>
        </p:blipFill>
        <p:spPr>
          <a:xfrm>
            <a:off x="3491345" y="3661749"/>
            <a:ext cx="2150706" cy="3062093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70" name="Рисунок 17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 cstate="print"/>
          <a:srcRect t="26147" b="10649"/>
          <a:stretch>
            <a:fillRect/>
          </a:stretch>
        </p:blipFill>
        <p:spPr>
          <a:xfrm>
            <a:off x="6539543" y="3673422"/>
            <a:ext cx="2178811" cy="3060187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71" name="Рисунок 1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 cstate="print"/>
          <a:srcRect l="23705" t="33939" b="10476"/>
          <a:stretch>
            <a:fillRect/>
          </a:stretch>
        </p:blipFill>
        <p:spPr>
          <a:xfrm>
            <a:off x="654582" y="3636645"/>
            <a:ext cx="1922364" cy="3112302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591" name="TextBox 2"/>
          <p:cNvSpPr txBox="1"/>
          <p:nvPr/>
        </p:nvSpPr>
        <p:spPr>
          <a:xfrm flipH="1">
            <a:off x="2817096" y="221674"/>
            <a:ext cx="6243778" cy="1285239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Викторина «Вместе ярче»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592" name="TextBox 3"/>
          <p:cNvSpPr txBox="1"/>
          <p:nvPr/>
        </p:nvSpPr>
        <p:spPr>
          <a:xfrm>
            <a:off x="604985" y="929560"/>
            <a:ext cx="10210800" cy="13487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ru-RU" smtClean="0"/>
              <a:t>Цель: привлечь внимание дошкольников к проблемам использования энергии, экономии энергии и энергоресурсов; к их грамотной утилизации.</a:t>
            </a:r>
            <a:endParaRPr b="1" dirty="0" sz="2800" lang="ru-RU"/>
          </a:p>
        </p:txBody>
      </p:sp>
      <p:sp>
        <p:nvSpPr>
          <p:cNvPr id="1048593" name="TextBox 4"/>
          <p:cNvSpPr txBox="1"/>
          <p:nvPr/>
        </p:nvSpPr>
        <p:spPr>
          <a:xfrm>
            <a:off x="604985" y="2519761"/>
            <a:ext cx="10668000" cy="30251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ru-RU" smtClean="0"/>
              <a:t>Задачи: </a:t>
            </a:r>
          </a:p>
          <a:p>
            <a:pPr indent="-457200" marL="457200">
              <a:buFont typeface="Wingdings" panose="05000000000000000000" pitchFamily="2" charset="2"/>
              <a:buChar char="v"/>
            </a:pPr>
            <a:r>
              <a:rPr b="1" dirty="0" sz="2800" lang="ru-RU" smtClean="0"/>
              <a:t>Расширять представления о том, где «живет» электричество и как оно помогает человеку.</a:t>
            </a:r>
          </a:p>
          <a:p>
            <a:pPr indent="-457200" marL="457200">
              <a:buFont typeface="Wingdings" panose="05000000000000000000" pitchFamily="2" charset="2"/>
              <a:buChar char="v"/>
            </a:pPr>
            <a:r>
              <a:rPr b="1" dirty="0" sz="2800" lang="ru-RU" smtClean="0"/>
              <a:t>Продолжать формировать у детей потребность  в экономии электроэнергии и тепла.</a:t>
            </a:r>
          </a:p>
          <a:p>
            <a:pPr indent="-457200" marL="457200">
              <a:buFont typeface="Wingdings" panose="05000000000000000000" pitchFamily="2" charset="2"/>
              <a:buChar char="v"/>
            </a:pPr>
            <a:r>
              <a:rPr b="1" dirty="0" sz="2800" lang="ru-RU" smtClean="0"/>
              <a:t>Учить правильно утилизировать продукты энергоресурсов (лампочки, батарейки и </a:t>
            </a:r>
            <a:r>
              <a:rPr b="1" dirty="0" sz="2800" lang="ru-RU" err="1" smtClean="0"/>
              <a:t>т.д</a:t>
            </a:r>
            <a:r>
              <a:rPr b="1" dirty="0" sz="2800" lang="ru-RU" smtClean="0"/>
              <a:t>)</a:t>
            </a:r>
            <a:endParaRPr b="1" dirty="0" sz="2800" lang="ru-RU"/>
          </a:p>
        </p:txBody>
      </p:sp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596" name="TextBox 2"/>
          <p:cNvSpPr txBox="1"/>
          <p:nvPr/>
        </p:nvSpPr>
        <p:spPr>
          <a:xfrm flipH="1">
            <a:off x="-3" y="221674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Откуда появляется электричество?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7173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8054" y="929560"/>
            <a:ext cx="7027870" cy="4667676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597" name="TextBox 6"/>
          <p:cNvSpPr txBox="1"/>
          <p:nvPr/>
        </p:nvSpPr>
        <p:spPr>
          <a:xfrm>
            <a:off x="7123978" y="929560"/>
            <a:ext cx="5068022" cy="55397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ru-RU" smtClean="0">
                <a:solidFill>
                  <a:srgbClr val="002060"/>
                </a:solidFill>
              </a:rPr>
              <a:t>Электричество вырабатывается на электростанциях. Для получения электрического тока там используется сила воды, тепло, энергия атома, ветра, Солнца.</a:t>
            </a:r>
          </a:p>
          <a:p>
            <a:r>
              <a:rPr b="1" dirty="0" sz="2800" lang="ru-RU" smtClean="0">
                <a:solidFill>
                  <a:srgbClr val="002060"/>
                </a:solidFill>
              </a:rPr>
              <a:t>Гидроэлектростанции строят на реках. Вода заставляет вращаться мощные турбины, и они вырабатывают электрический ток.</a:t>
            </a:r>
            <a:endParaRPr b="1" dirty="0" sz="2800" lang="ru-RU">
              <a:solidFill>
                <a:srgbClr val="002060"/>
              </a:solidFill>
            </a:endParaRPr>
          </a:p>
        </p:txBody>
      </p:sp>
    </p:spTree>
  </p:cSld>
  <p:clrMapOvr>
    <a:masterClrMapping/>
  </p:clrMapOvr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" y="-180110"/>
            <a:ext cx="12192000" cy="6858000"/>
          </a:xfrm>
          <a:prstGeom prst="rect"/>
        </p:spPr>
      </p:pic>
      <p:sp>
        <p:nvSpPr>
          <p:cNvPr id="1048598" name="TextBox 2"/>
          <p:cNvSpPr txBox="1"/>
          <p:nvPr/>
        </p:nvSpPr>
        <p:spPr>
          <a:xfrm flipH="1">
            <a:off x="0" y="221674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Откуда появляется электричество?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599" name="TextBox 6"/>
          <p:cNvSpPr txBox="1"/>
          <p:nvPr/>
        </p:nvSpPr>
        <p:spPr>
          <a:xfrm>
            <a:off x="7276390" y="929560"/>
            <a:ext cx="4915610" cy="2186940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ru-RU" smtClean="0">
                <a:solidFill>
                  <a:srgbClr val="002060"/>
                </a:solidFill>
              </a:rPr>
              <a:t>На тепловых электростанциях электричество получают от сгорания газа, угля или жидкого топлива.</a:t>
            </a:r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175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899218"/>
            <a:ext cx="7326602" cy="4872190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" y="-180110"/>
            <a:ext cx="12192000" cy="6858000"/>
          </a:xfrm>
          <a:prstGeom prst="rect"/>
        </p:spPr>
      </p:pic>
      <p:sp>
        <p:nvSpPr>
          <p:cNvPr id="1048600" name="TextBox 2"/>
          <p:cNvSpPr txBox="1"/>
          <p:nvPr/>
        </p:nvSpPr>
        <p:spPr>
          <a:xfrm flipH="1">
            <a:off x="0" y="221674"/>
            <a:ext cx="12192002" cy="707886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Откуда появляется электричество 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01" name="TextBox 6"/>
          <p:cNvSpPr txBox="1"/>
          <p:nvPr/>
        </p:nvSpPr>
        <p:spPr>
          <a:xfrm>
            <a:off x="6646314" y="929560"/>
            <a:ext cx="5454642" cy="954107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ru-RU" smtClean="0">
                <a:solidFill>
                  <a:srgbClr val="002060"/>
                </a:solidFill>
              </a:rPr>
              <a:t>На атомных электростанциях используют энергию атома.</a:t>
            </a:r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177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929560"/>
            <a:ext cx="6729700" cy="5047275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" y="-180110"/>
            <a:ext cx="12192000" cy="6858000"/>
          </a:xfrm>
          <a:prstGeom prst="rect"/>
        </p:spPr>
      </p:pic>
      <p:sp>
        <p:nvSpPr>
          <p:cNvPr id="1048602" name="TextBox 2"/>
          <p:cNvSpPr txBox="1"/>
          <p:nvPr/>
        </p:nvSpPr>
        <p:spPr>
          <a:xfrm flipH="1">
            <a:off x="0" y="221674"/>
            <a:ext cx="12192002" cy="12852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Откуда появляется электричество и как попадает в дом?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03" name="TextBox 6"/>
          <p:cNvSpPr txBox="1"/>
          <p:nvPr/>
        </p:nvSpPr>
        <p:spPr>
          <a:xfrm>
            <a:off x="6861149" y="1545113"/>
            <a:ext cx="5330850" cy="1767841"/>
          </a:xfrm>
          <a:prstGeom prst="rect"/>
          <a:noFill/>
        </p:spPr>
        <p:txBody>
          <a:bodyPr rtlCol="0" wrap="square">
            <a:spAutoFit/>
          </a:bodyPr>
          <a:p>
            <a:r>
              <a:rPr b="1" dirty="0" sz="2800" lang="ru-RU" smtClean="0">
                <a:solidFill>
                  <a:srgbClr val="002060"/>
                </a:solidFill>
              </a:rPr>
              <a:t>От электростанций во все стороны тянутся провода, по которым к нам домой приходит электрический ток.</a:t>
            </a:r>
            <a:endParaRPr b="1" dirty="0" sz="2800" lang="ru-RU">
              <a:solidFill>
                <a:srgbClr val="002060"/>
              </a:solidFill>
            </a:endParaRPr>
          </a:p>
        </p:txBody>
      </p:sp>
      <p:pic>
        <p:nvPicPr>
          <p:cNvPr id="2097179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43585" y="1545114"/>
            <a:ext cx="6764072" cy="4176814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Рисунок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" y="-180110"/>
            <a:ext cx="12192000" cy="6858000"/>
          </a:xfrm>
          <a:prstGeom prst="rect"/>
        </p:spPr>
      </p:pic>
      <p:sp>
        <p:nvSpPr>
          <p:cNvPr id="1048604" name="TextBox 2"/>
          <p:cNvSpPr txBox="1"/>
          <p:nvPr/>
        </p:nvSpPr>
        <p:spPr>
          <a:xfrm flipH="1">
            <a:off x="-2" y="-180110"/>
            <a:ext cx="12192002" cy="1285240"/>
          </a:xfrm>
          <a:prstGeom prst="rect"/>
          <a:noFill/>
        </p:spPr>
        <p:txBody>
          <a:bodyPr rtlCol="0" wrap="square">
            <a:spAutoFit/>
          </a:bodyPr>
          <a:p>
            <a:pPr algn="ctr"/>
            <a:r>
              <a:rPr b="1" dirty="0" sz="4000" lang="ru-RU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b="1" dirty="0" sz="4000" lang="ru-RU" smtClean="0">
                <a:solidFill>
                  <a:schemeClr val="accent2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ткуда появляется электричество и как попадает в дом? Найди правильный ответ.</a:t>
            </a:r>
            <a:endParaRPr b="1" dirty="0" sz="4000" lang="ru-RU">
              <a:solidFill>
                <a:schemeClr val="accent2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97181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915954" y="1142037"/>
            <a:ext cx="4321242" cy="2808808"/>
          </a:xfrm>
          <a:prstGeom prst="rect"/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7182" name="Рисунок 7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079748" y="4070098"/>
            <a:ext cx="4157448" cy="2598405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83" name="Рисунок 8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8118058" y="4084178"/>
            <a:ext cx="4157448" cy="2598406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84" name="Рисунок 9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-24258" y="4070098"/>
            <a:ext cx="4223144" cy="2607792"/>
          </a:xfrm>
          <a:prstGeom prst="rect"/>
          <a:ln>
            <a:noFill/>
          </a:ln>
          <a:effectLst>
            <a:softEdge rad="112500"/>
          </a:effectLst>
        </p:spPr>
      </p:pic>
      <p:pic>
        <p:nvPicPr>
          <p:cNvPr id="2097185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5"/>
          <a:stretch>
            <a:fillRect/>
          </a:stretch>
        </p:blipFill>
        <p:spPr>
          <a:xfrm>
            <a:off x="17774" y="4202261"/>
            <a:ext cx="4105677" cy="2535256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2"/>
                                        <p:tgtEl>
                                          <p:spTgt spid="209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17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80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2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5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26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27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1.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28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29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0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31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2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33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4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35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Презентация PowerPoint</dc:title>
  <dc:creator>1</dc:creator>
  <cp:lastModifiedBy>1</cp:lastModifiedBy>
  <dcterms:created xsi:type="dcterms:W3CDTF">2021-10-17T23:43:42Z</dcterms:created>
  <dcterms:modified xsi:type="dcterms:W3CDTF">2021-10-25T18:42:12Z</dcterms:modified>
</cp:coreProperties>
</file>