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5" r:id="rId6"/>
    <p:sldId id="279" r:id="rId7"/>
    <p:sldId id="283" r:id="rId8"/>
    <p:sldId id="285" r:id="rId9"/>
    <p:sldId id="282" r:id="rId10"/>
    <p:sldId id="284" r:id="rId11"/>
    <p:sldId id="27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112" y="-576"/>
      </p:cViewPr>
      <p:guideLst>
        <p:guide orient="horz" pos="21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35560" y="4445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785926"/>
            <a:ext cx="72499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День здоровья</a:t>
            </a:r>
            <a:endParaRPr lang="ru-RU" sz="6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4075" y="836295"/>
            <a:ext cx="524192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«Мечта»  г. Бор </a:t>
            </a:r>
            <a:endParaRPr lang="ru-RU" sz="2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643578"/>
            <a:ext cx="17859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b="1" dirty="0">
              <a:solidFill>
                <a:srgbClr val="0B7315"/>
              </a:solidFill>
            </a:endParaRPr>
          </a:p>
        </p:txBody>
      </p:sp>
      <p:pic>
        <p:nvPicPr>
          <p:cNvPr id="8" name="Picture 2" descr="C:\Users\1\Downloads\image-18-10-21-01-55-13.jpegimage-18-10-21-01-55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6610"/>
            <a:ext cx="4600575" cy="2597150"/>
          </a:xfrm>
          <a:prstGeom prst="round2Diag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3929066"/>
            <a:ext cx="42862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20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Любовь Николаевна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1\Downloads\image-18-10-21-01-30-7.jpegimage-18-10-21-01-30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795" y="1268730"/>
            <a:ext cx="2762250" cy="2809875"/>
          </a:xfrm>
          <a:prstGeom prst="round2DiagRect">
            <a:avLst/>
          </a:prstGeom>
          <a:noFill/>
        </p:spPr>
      </p:pic>
      <p:pic>
        <p:nvPicPr>
          <p:cNvPr id="3079" name="Picture 7" descr="C:\Users\1\Downloads\image-18-10-21-01-55-2.jpegimage-18-10-21-01-5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445" y="1340485"/>
            <a:ext cx="4638040" cy="2654935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875" y="4725023"/>
            <a:ext cx="357186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получают “волшебные витаминки”, чтобы всю зиму не болеть.</a:t>
            </a:r>
            <a:endParaRPr lang="ru-RU" i="1" dirty="0">
              <a:solidFill>
                <a:srgbClr val="0B7315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1\Downloads\image-18-10-21-01-55-7.jpegimage-18-10-21-01-55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795" y="3068955"/>
            <a:ext cx="3567430" cy="2524125"/>
          </a:xfrm>
          <a:prstGeom prst="round2DiagRect">
            <a:avLst/>
          </a:prstGeom>
          <a:noFill/>
        </p:spPr>
      </p:pic>
      <p:pic>
        <p:nvPicPr>
          <p:cNvPr id="9219" name="Picture 3" descr="C:\Users\1\Downloads\image-18-10-21-01-55-13.jpegimage-18-10-21-01-55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190" y="2996565"/>
            <a:ext cx="3540125" cy="2621280"/>
          </a:xfrm>
          <a:prstGeom prst="round2DiagRect">
            <a:avLst/>
          </a:prstGeom>
          <a:noFill/>
        </p:spPr>
      </p:pic>
      <p:pic>
        <p:nvPicPr>
          <p:cNvPr id="2" name="Picture 2" descr="C:\Users\1\Downloads\image-18-10-21-01-55-1.jpegimage-18-10-21-01-5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355" y="620395"/>
            <a:ext cx="2907665" cy="2292350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www.rub15.ru/wp-content/uploads/2013/08/slagaemy-e-zdorov-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429000" cy="4572000"/>
          </a:xfrm>
          <a:prstGeom prst="round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928670"/>
            <a:ext cx="5072082" cy="47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428737"/>
            <a:ext cx="4572032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мастерства педагогов в вопросах физического развития и </a:t>
            </a:r>
            <a:r>
              <a:rPr lang="ru-RU" sz="2000" dirty="0" err="1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2000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воспитания, развитие большего внимания организации оздоровительной работы  в группах ДОУ</a:t>
            </a:r>
            <a:endParaRPr lang="ru-RU" sz="2000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запаса </a:t>
            </a:r>
            <a:r>
              <a:rPr lang="ru-RU" sz="2000" dirty="0" err="1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валеологических</a:t>
            </a:r>
            <a:r>
              <a:rPr lang="ru-RU" sz="2000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представлений, познавательных и коммуникативных умений дошкольников по теме “Здоровый образ жизни”.</a:t>
            </a:r>
            <a:endParaRPr lang="ru-RU" sz="2000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 заинтересованности родителей в ведении здорового образа жизни своего и ребёнка</a:t>
            </a:r>
            <a:endParaRPr lang="ru-RU" sz="2000" dirty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5724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 smtClean="0"/>
            </a:b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643866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- один из важнейших показателей, определяющих потенциал страны, одна из характеристик национальной безопасности. Фундамент жизнедеятельности закладывается в дошкольном детстве. В настоящее время актуальна проблема поиска новых средств и методов формирования представлений о здоровом образе жизни. У большинства ребят практически отсутствуют представления о человеческом организме, о сохранении своего здоровья и здоровья окружающих.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214422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представлений о здоровье, мотивации на здоровый образ жизни.</a:t>
            </a:r>
            <a:endParaRPr lang="ru-RU" sz="2400" i="1" dirty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arhivurokov.ru/kopilka/uploads/user_file_56954430bd3b2/liektsiia-dieni-saudyn-t-ni-sau-t-ni-saudyn-zhany-sau-1_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571744"/>
            <a:ext cx="6357982" cy="35445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7929618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b="1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endParaRPr lang="ru-RU" sz="2400" b="1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buFontTx/>
              <a:buChar char="-"/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необходимых культурно-гигиенических навыках, о вредных привычках, пользе здорового питания и витаминов. 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b="1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400" b="1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 ловкость, координацию движений;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-развивать способность  к установлению причинно-следственных связей между здоровьем и образом жизни человека.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b="1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400" b="1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чувство коллективизма, командный дух, настойчивость и волю к победе;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интерес к здоровому образу жизни, занятиям спортом. 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 привычку следить за своим внешним видом.</a:t>
            </a:r>
            <a:endParaRPr lang="ru-RU" sz="2400" i="1" dirty="0" smtClean="0">
              <a:solidFill>
                <a:srgbClr val="0B7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857233"/>
            <a:ext cx="8143932" cy="848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8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ДНЯ ЗДОРОВЬЯ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ownloads\image-18-10-21-01-55-1.jpegimage-18-10-21-01-5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080" y="1714500"/>
            <a:ext cx="3891915" cy="2714625"/>
          </a:xfrm>
          <a:prstGeom prst="round2DiagRect">
            <a:avLst/>
          </a:prstGeom>
          <a:noFill/>
        </p:spPr>
      </p:pic>
      <p:pic>
        <p:nvPicPr>
          <p:cNvPr id="7" name="Picture 2" descr="C:\Users\1\Downloads\image-18-10-21-01-55-12.jpegimage-18-10-21-01-55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900" y="2780665"/>
            <a:ext cx="1824355" cy="3215005"/>
          </a:xfrm>
          <a:prstGeom prst="rect">
            <a:avLst/>
          </a:prstGeom>
          <a:noFill/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2976" y="4929198"/>
            <a:ext cx="35004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B7315"/>
                </a:solidFill>
              </a:rPr>
              <a:t>На спортвной площадке детей встречает доктор Айболит</a:t>
            </a:r>
            <a:endParaRPr lang="ru-RU" i="1" dirty="0">
              <a:solidFill>
                <a:srgbClr val="0B7315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ownloads\image-18-10-21-01-30-13.jpegimage-18-10-21-01-30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268730"/>
            <a:ext cx="1757680" cy="2714625"/>
          </a:xfrm>
          <a:prstGeom prst="round2DiagRect">
            <a:avLst/>
          </a:prstGeom>
          <a:noFill/>
        </p:spPr>
      </p:pic>
      <p:pic>
        <p:nvPicPr>
          <p:cNvPr id="6146" name="Picture 2" descr="C:\Users\1\Downloads\image-18-10-21-01-30-6.jpegimage-18-10-21-01-30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358" y="2565080"/>
            <a:ext cx="4191000" cy="3143272"/>
          </a:xfrm>
          <a:prstGeom prst="round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857760"/>
            <a:ext cx="278608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здоровье. Что значит быть здоровым.</a:t>
            </a:r>
            <a:endParaRPr lang="ru-RU" i="1" dirty="0">
              <a:solidFill>
                <a:srgbClr val="0B7315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ownloads\image-18-10-21-01-30-1.jpegimage-18-10-21-01-3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" y="980440"/>
            <a:ext cx="3847465" cy="2886075"/>
          </a:xfrm>
          <a:prstGeom prst="round2Diag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500702"/>
            <a:ext cx="72152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B7315"/>
                </a:solidFill>
              </a:rPr>
              <a:t>На спортивную площадку приходит злой “Вирус”,который хочет  заразить всех, кто не знает , что такое “здоровый образ жизни”.  </a:t>
            </a:r>
            <a:endParaRPr lang="ru-RU" i="1" dirty="0">
              <a:solidFill>
                <a:srgbClr val="0B7315"/>
              </a:solidFill>
            </a:endParaRPr>
          </a:p>
        </p:txBody>
      </p:sp>
      <p:pic>
        <p:nvPicPr>
          <p:cNvPr id="2" name="Picture 2" descr="C:\Users\1\Downloads\image-18-10-21-01-30-12.jpegimage-18-10-21-01-30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290" y="2132330"/>
            <a:ext cx="3847465" cy="2249805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1\Downloads\image-18-10-21-01-55-6.jpegimage-18-10-21-01-55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431" y="836612"/>
            <a:ext cx="4500594" cy="2072005"/>
          </a:xfrm>
          <a:prstGeom prst="round2DiagRect">
            <a:avLst/>
          </a:prstGeom>
          <a:noFill/>
        </p:spPr>
      </p:pic>
      <p:pic>
        <p:nvPicPr>
          <p:cNvPr id="6" name="Picture 3" descr="C:\Users\1\Downloads\image-18-10-21-01-55-9.jpegimage-18-10-21-01-55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480" y="692150"/>
            <a:ext cx="1232535" cy="2239645"/>
          </a:xfrm>
          <a:prstGeom prst="round2Diag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40" y="5229225"/>
            <a:ext cx="5156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рассказывают о правильном питании, о полезных и вредных продуктах. Показывают “Вирусу” как они делают зарядку и занимаются спортом.</a:t>
            </a:r>
            <a:endParaRPr lang="ru-RU" i="1" dirty="0">
              <a:solidFill>
                <a:srgbClr val="0B7315"/>
              </a:solidFill>
            </a:endParaRPr>
          </a:p>
        </p:txBody>
      </p:sp>
      <p:pic>
        <p:nvPicPr>
          <p:cNvPr id="2" name="Picture 3" descr="C:\Users\1\Downloads\image-18-10-21-01-55-10.jpegimage-18-10-21-01-55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705" y="692785"/>
            <a:ext cx="1231900" cy="2366010"/>
          </a:xfrm>
          <a:prstGeom prst="round2DiagRect">
            <a:avLst/>
          </a:prstGeom>
          <a:noFill/>
        </p:spPr>
      </p:pic>
      <p:pic>
        <p:nvPicPr>
          <p:cNvPr id="4" name="Picture 3" descr="C:\Users\1\Downloads\image-18-10-21-01-30-3.jpegimage-18-10-21-01-30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9995" y="3284855"/>
            <a:ext cx="2325370" cy="1852295"/>
          </a:xfrm>
          <a:prstGeom prst="round2DiagRect">
            <a:avLst/>
          </a:prstGeom>
          <a:noFill/>
        </p:spPr>
      </p:pic>
      <p:pic>
        <p:nvPicPr>
          <p:cNvPr id="8" name="Picture 3" descr="C:\Users\1\Downloads\image-18-10-21-01-30-15.jpegimage-18-10-21-01-30-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4255" y="3211830"/>
            <a:ext cx="2336800" cy="1910080"/>
          </a:xfrm>
          <a:prstGeom prst="round2DiagRect">
            <a:avLst/>
          </a:prstGeom>
          <a:noFill/>
        </p:spPr>
      </p:pic>
      <p:pic>
        <p:nvPicPr>
          <p:cNvPr id="9" name="Picture 3" descr="C:\Users\1\Downloads\image-18-10-21-01-55-5.jpegimage-18-10-21-01-55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795" y="3264535"/>
            <a:ext cx="2364740" cy="1893570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65813/0001-002-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1\Downloads\image-18-10-21-03-15.jpegimage-18-10-21-03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265" y="620395"/>
            <a:ext cx="2104390" cy="3596640"/>
          </a:xfrm>
          <a:prstGeom prst="round2DiagRect">
            <a:avLst/>
          </a:prstGeom>
          <a:noFill/>
        </p:spPr>
      </p:pic>
      <p:pic>
        <p:nvPicPr>
          <p:cNvPr id="7171" name="Picture 3" descr="C:\Users\1\Downloads\image-18-10-21-01-30-11.jpegimage-18-10-21-01-30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" y="980440"/>
            <a:ext cx="3750945" cy="2195830"/>
          </a:xfrm>
          <a:prstGeom prst="round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650" y="4796790"/>
            <a:ext cx="30308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B7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по показу, чтобы “Вирус” стал добрым и обижал ребят.</a:t>
            </a:r>
            <a:endParaRPr lang="ru-RU" i="1" dirty="0">
              <a:solidFill>
                <a:srgbClr val="0B7315"/>
              </a:solidFill>
            </a:endParaRPr>
          </a:p>
        </p:txBody>
      </p:sp>
      <p:pic>
        <p:nvPicPr>
          <p:cNvPr id="2" name="Picture 3" descr="C:\Users\1\Downloads\image-18-10-21-03-14.jpegimage-18-10-21-03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370" y="692150"/>
            <a:ext cx="2110105" cy="3524885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WPS Presentation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Batang</vt:lpstr>
      <vt:lpstr>Constantia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Леонов</dc:creator>
  <cp:lastModifiedBy>1</cp:lastModifiedBy>
  <cp:revision>20</cp:revision>
  <dcterms:created xsi:type="dcterms:W3CDTF">2017-10-08T16:49:00Z</dcterms:created>
  <dcterms:modified xsi:type="dcterms:W3CDTF">2021-10-18T12:37:41Z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635C260988AF4DA38F82BE977AF8D6B1</vt:lpwstr>
  </property>
  <property fmtid="{D5CDD505-2E9C-101B-9397-08002B2CF9AE}" pid="3" name="KSOProductBuildVer">
    <vt:lpwstr>1033-11.2.0.10323</vt:lpwstr>
  </property>
</Properties>
</file>