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69091" y="578975"/>
            <a:ext cx="615203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Воздушное путешествие</a:t>
            </a:r>
            <a:endParaRPr lang="ru-RU" sz="6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023782" y="2455582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57171"/>
            <a:ext cx="7882599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Лепка «</a:t>
            </a:r>
            <a:r>
              <a:rPr lang="ru-RU" sz="4800" b="1" dirty="0" err="1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Гусенички</a:t>
            </a:r>
            <a:r>
              <a:rPr lang="ru-RU" sz="48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»</a:t>
            </a:r>
            <a:endParaRPr lang="ru-RU" sz="48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354" y="1441938"/>
            <a:ext cx="698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мышления, мелкой моторики. Формирование умения соединять детали.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/>
          <a:stretch/>
        </p:blipFill>
        <p:spPr>
          <a:xfrm>
            <a:off x="3934558" y="1965919"/>
            <a:ext cx="4212980" cy="48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«Мыльная феерия»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956"/>
            <a:ext cx="4294070" cy="3220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6"/>
          <a:stretch/>
        </p:blipFill>
        <p:spPr>
          <a:xfrm>
            <a:off x="4372707" y="1592317"/>
            <a:ext cx="4626898" cy="45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2" y="2806262"/>
            <a:ext cx="5402317" cy="40517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2717" cy="3594538"/>
          </a:xfrm>
        </p:spPr>
      </p:pic>
    </p:spTree>
    <p:extLst>
      <p:ext uri="{BB962C8B-B14F-4D97-AF65-F5344CB8AC3E}">
        <p14:creationId xmlns:p14="http://schemas.microsoft.com/office/powerpoint/2010/main" val="21565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3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Лепка «Гусенички»</vt:lpstr>
      <vt:lpstr>Праздник «Мыльная феерия»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марина забытина</cp:lastModifiedBy>
  <cp:revision>77</cp:revision>
  <dcterms:created xsi:type="dcterms:W3CDTF">2014-11-21T11:00:06Z</dcterms:created>
  <dcterms:modified xsi:type="dcterms:W3CDTF">2020-08-16T09:31:01Z</dcterms:modified>
</cp:coreProperties>
</file>