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95" r:id="rId4"/>
    <p:sldId id="272" r:id="rId5"/>
    <p:sldId id="273" r:id="rId6"/>
    <p:sldId id="274" r:id="rId7"/>
    <p:sldId id="289" r:id="rId8"/>
    <p:sldId id="259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ED0741-5AF2-4906-9F52-6A0A4DD25B7C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23CB93-5FEF-4E5D-9DE5-EC5A40773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6512768" cy="1198984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Презентация в гостях у сказки &quot; доступно для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8928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Продолжать знакомить детей с устным народным творчеством, обогащать и активизировать словарь по данной теме.</a:t>
            </a:r>
          </a:p>
          <a:p>
            <a:r>
              <a:rPr lang="ru-RU" sz="2800" b="1" dirty="0"/>
              <a:t>Задачи:</a:t>
            </a:r>
            <a:r>
              <a:rPr lang="ru-RU" sz="2800" dirty="0"/>
              <a:t> Расширение представлений о народных сказках, устном народном творчестве.</a:t>
            </a:r>
          </a:p>
          <a:p>
            <a:r>
              <a:rPr lang="ru-RU" sz="2800" b="1" dirty="0"/>
              <a:t>Итоговое мероприятие: </a:t>
            </a:r>
            <a:r>
              <a:rPr lang="ru-RU" sz="2800" dirty="0"/>
              <a:t>Развлечение «В  гостях у сказки»</a:t>
            </a:r>
          </a:p>
        </p:txBody>
      </p:sp>
    </p:spTree>
    <p:extLst>
      <p:ext uri="{BB962C8B-B14F-4D97-AF65-F5344CB8AC3E}">
        <p14:creationId xmlns:p14="http://schemas.microsoft.com/office/powerpoint/2010/main" val="86763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Лепка «Репка»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развитие мелкой моторики, формировать умение отщипывать, раскатывать пластилин. Соединять два кусочка в один.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22828"/>
          <a:stretch/>
        </p:blipFill>
        <p:spPr>
          <a:xfrm>
            <a:off x="3995936" y="3076189"/>
            <a:ext cx="4499992" cy="37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Рисование «Курочка Ряба»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Цель:  формировать умение рисовать красками, ладошкой. 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90"/>
          <a:stretch/>
        </p:blipFill>
        <p:spPr>
          <a:xfrm rot="16200000">
            <a:off x="2708128" y="1260424"/>
            <a:ext cx="38169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Собираем разрезные картинки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82" y="126876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/>
        </p:blipFill>
        <p:spPr>
          <a:xfrm>
            <a:off x="2735" y="3717032"/>
            <a:ext cx="4810402" cy="31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8104" cy="41310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Развлечение «В гостях у сказки»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1628775"/>
            <a:ext cx="6527800" cy="4895850"/>
          </a:xfrm>
        </p:spPr>
      </p:pic>
    </p:spTree>
    <p:extLst>
      <p:ext uri="{BB962C8B-B14F-4D97-AF65-F5344CB8AC3E}">
        <p14:creationId xmlns:p14="http://schemas.microsoft.com/office/powerpoint/2010/main" val="18849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30303" r="14373" b="32323"/>
          <a:stretch/>
        </p:blipFill>
        <p:spPr>
          <a:xfrm>
            <a:off x="5040678" y="836712"/>
            <a:ext cx="4110637" cy="4581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6666" r="24091" b="2424"/>
          <a:stretch/>
        </p:blipFill>
        <p:spPr>
          <a:xfrm>
            <a:off x="0" y="623455"/>
            <a:ext cx="495992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5" r="15111"/>
          <a:stretch/>
        </p:blipFill>
        <p:spPr>
          <a:xfrm>
            <a:off x="0" y="35171"/>
            <a:ext cx="5122734" cy="36766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2468" r="6288" b="7714"/>
          <a:stretch/>
        </p:blipFill>
        <p:spPr>
          <a:xfrm>
            <a:off x="4033789" y="2996952"/>
            <a:ext cx="511021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87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Лепка «Репка»</vt:lpstr>
      <vt:lpstr>Рисование «Курочка Ряба»</vt:lpstr>
      <vt:lpstr>Собираем разрезные картинки</vt:lpstr>
      <vt:lpstr>Презентация PowerPoint</vt:lpstr>
      <vt:lpstr>Развлечение «В гостях у сказки»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User</dc:creator>
  <cp:lastModifiedBy>марина забытина</cp:lastModifiedBy>
  <cp:revision>36</cp:revision>
  <dcterms:created xsi:type="dcterms:W3CDTF">2012-03-04T16:26:57Z</dcterms:created>
  <dcterms:modified xsi:type="dcterms:W3CDTF">2020-08-23T11:59:30Z</dcterms:modified>
</cp:coreProperties>
</file>