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F7F53-CF82-44FA-BEEB-AA00DA856F14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F3A2-C414-4CE4-A46D-9BCC3CBBD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s1200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052736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Солнце, воздух и вода- наши лучшие друзья !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s1200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Рисунок 2" descr="физо на ули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877766"/>
            <a:ext cx="3717360" cy="321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ягушата-физкультур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1" y="404664"/>
            <a:ext cx="384042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s1200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pic>
        <p:nvPicPr>
          <p:cNvPr id="3" name="Рисунок 2" descr="игры с вод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00707"/>
            <a:ext cx="3816423" cy="286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38610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Игры и опыты с водой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соревнование на самокат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556" y="2420888"/>
            <a:ext cx="4200467" cy="31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57332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Игры-соревнования «Кто быстрее?»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Desktop\s1200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 l="3470" t="3801" r="1936"/>
          <a:stretch>
            <a:fillRect/>
          </a:stretch>
        </p:blipFill>
        <p:spPr bwMode="auto">
          <a:xfrm>
            <a:off x="-949786" y="-243408"/>
            <a:ext cx="10693904" cy="74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ягушата-конструкторы.jpg"/>
          <p:cNvPicPr>
            <a:picLocks noChangeAspect="1"/>
          </p:cNvPicPr>
          <p:nvPr/>
        </p:nvPicPr>
        <p:blipFill>
          <a:blip r:embed="rId3" cstate="print"/>
          <a:srcRect t="10434" r="18750" b="15806"/>
          <a:stretch>
            <a:fillRect/>
          </a:stretch>
        </p:blipFill>
        <p:spPr>
          <a:xfrm>
            <a:off x="395536" y="2276872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494930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Строим мост через речку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аппликация бабочки.jpg"/>
          <p:cNvPicPr>
            <a:picLocks noChangeAspect="1"/>
          </p:cNvPicPr>
          <p:nvPr/>
        </p:nvPicPr>
        <p:blipFill>
          <a:blip r:embed="rId4" cstate="print"/>
          <a:srcRect l="9051" t="8001" r="25588" b="31100"/>
          <a:stretch>
            <a:fillRect/>
          </a:stretch>
        </p:blipFill>
        <p:spPr>
          <a:xfrm>
            <a:off x="5436096" y="3769086"/>
            <a:ext cx="3222978" cy="225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96136" y="6093296"/>
            <a:ext cx="270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Аппликация «Красивые бабочки»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рисунки солнышко.jpg"/>
          <p:cNvPicPr>
            <a:picLocks noChangeAspect="1"/>
          </p:cNvPicPr>
          <p:nvPr/>
        </p:nvPicPr>
        <p:blipFill>
          <a:blip r:embed="rId5" cstate="print"/>
          <a:srcRect b="22040"/>
          <a:stretch>
            <a:fillRect/>
          </a:stretch>
        </p:blipFill>
        <p:spPr>
          <a:xfrm>
            <a:off x="4556690" y="764704"/>
            <a:ext cx="39409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30689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Рисование «Солнышко-ведрышко»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</cp:revision>
  <dcterms:created xsi:type="dcterms:W3CDTF">2020-07-12T07:58:05Z</dcterms:created>
  <dcterms:modified xsi:type="dcterms:W3CDTF">2020-07-13T09:57:26Z</dcterms:modified>
</cp:coreProperties>
</file>