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EAA9-030E-4ABE-82EE-E13F031F49FA}" type="datetimeFigureOut">
              <a:rPr lang="ru-RU" smtClean="0"/>
              <a:t>12.07.2020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2ABB-21BF-416E-8AAC-E62CA65382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80485347_1-p-foni-s-solnish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«СОЛНЦЕ, ВОЗДУХ И ВОДА»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80485347_1-p-foni-s-solnish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Цель:</a:t>
            </a:r>
            <a:r>
              <a:rPr lang="ru-RU" sz="2800" dirty="0">
                <a:solidFill>
                  <a:srgbClr val="7030A0"/>
                </a:solidFill>
              </a:rPr>
              <a:t> формировать представление о здоровом образе жизни; дать детям представление о том, какое большое значение имеют воздух, вода и свет для всего живого на земле, расширить знания о роли воды, воздуха, солнца в жизни человека; формировать знания о том, что природа является источником здоровья; сформировать знания о предметах личной гигиены и понятии – личная гигиена.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Задачи:</a:t>
            </a:r>
            <a:r>
              <a:rPr lang="ru-RU" sz="2800" dirty="0">
                <a:solidFill>
                  <a:srgbClr val="7030A0"/>
                </a:solidFill>
              </a:rPr>
              <a:t> Расширять представление детей о предметах быта, связанных с культурно- гигиеническими привычками, о том что природа является источником здоровья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80485347_1-p-foni-s-solnish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sun1-14.userapi.com/q6uQJ88tUs4Kmol0L4KeZDZuLKaB7Q0VAx_v_A/Mbq5f3vXm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872208" cy="2496277"/>
          </a:xfrm>
          <a:prstGeom prst="rect">
            <a:avLst/>
          </a:prstGeom>
          <a:noFill/>
        </p:spPr>
      </p:pic>
      <p:pic>
        <p:nvPicPr>
          <p:cNvPr id="4100" name="Picture 4" descr="https://sun1-93.userapi.com/gMwsAEqe8TPOstKwlFGjGsuSUn8e45IwfeKa8w/xa7-uwtiIQ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189" y="260648"/>
            <a:ext cx="2592288" cy="1944216"/>
          </a:xfrm>
          <a:prstGeom prst="rect">
            <a:avLst/>
          </a:prstGeom>
          <a:noFill/>
        </p:spPr>
      </p:pic>
      <p:pic>
        <p:nvPicPr>
          <p:cNvPr id="4102" name="Picture 6" descr="https://sun1-89.userapi.com/J83LWg4SWltwjoA58-XU7mutS0bXmMFSM1bAXA/aa2ci4vu2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836712"/>
            <a:ext cx="2376264" cy="2376264"/>
          </a:xfrm>
          <a:prstGeom prst="rect">
            <a:avLst/>
          </a:prstGeom>
          <a:noFill/>
        </p:spPr>
      </p:pic>
      <p:pic>
        <p:nvPicPr>
          <p:cNvPr id="4104" name="Picture 8" descr="https://sun1-83.userapi.com/A8hxuMikpm17Hr0eclaQboGDZwBUaINSblB_zg/F6CCMUhcA5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645024"/>
            <a:ext cx="2016224" cy="2688299"/>
          </a:xfrm>
          <a:prstGeom prst="rect">
            <a:avLst/>
          </a:prstGeom>
          <a:noFill/>
        </p:spPr>
      </p:pic>
      <p:pic>
        <p:nvPicPr>
          <p:cNvPr id="4106" name="Picture 10" descr="https://sun1-22.userapi.com/UFBOAHnpV1rniv466aaj-rITRnTMbw6MPvM9Xw/JJ-FGRicIl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780928"/>
            <a:ext cx="1944216" cy="2592288"/>
          </a:xfrm>
          <a:prstGeom prst="rect">
            <a:avLst/>
          </a:prstGeom>
          <a:noFill/>
        </p:spPr>
      </p:pic>
      <p:pic>
        <p:nvPicPr>
          <p:cNvPr id="4108" name="Picture 12" descr="https://sun1-24.userapi.com/OnqSfP4RncTAbkXhpit1je9WmkoihtkCWTdN6Q/Ztx4JnpfFv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573016"/>
            <a:ext cx="18362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80485347_1-p-foni-s-solnishkam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sun1-14.userapi.com/p93QSgqMIEBMZXW1pZxLHzHXMzUZNYQL_TP60A/5hpoJzptB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04664"/>
            <a:ext cx="1656184" cy="2208245"/>
          </a:xfrm>
          <a:prstGeom prst="rect">
            <a:avLst/>
          </a:prstGeom>
          <a:noFill/>
        </p:spPr>
      </p:pic>
      <p:pic>
        <p:nvPicPr>
          <p:cNvPr id="17412" name="Picture 4" descr="https://sun1-93.userapi.com/MXhlaXu-cGwTb52wCvYr_oEYVohSh1gBKQpz3w/xkaNGjGn8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8640"/>
            <a:ext cx="2088232" cy="2784309"/>
          </a:xfrm>
          <a:prstGeom prst="rect">
            <a:avLst/>
          </a:prstGeom>
          <a:noFill/>
        </p:spPr>
      </p:pic>
      <p:pic>
        <p:nvPicPr>
          <p:cNvPr id="17414" name="Picture 6" descr="https://sun1-90.userapi.com/1v4TAOWVwp8y9cTIlZxRzkrJfmFIK-sDttULEQ/v49lfyL23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2708920"/>
            <a:ext cx="2664296" cy="1998222"/>
          </a:xfrm>
          <a:prstGeom prst="rect">
            <a:avLst/>
          </a:prstGeom>
          <a:noFill/>
        </p:spPr>
      </p:pic>
      <p:pic>
        <p:nvPicPr>
          <p:cNvPr id="17416" name="Picture 8" descr="https://sun1-98.userapi.com/FGvoH9QDz2LE1Yy7GX4M8YLDsoxz2qNt1QAg1Q/lFC5ODj9bw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356993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«СОЛНЦЕ, ВОЗДУХ И ВОДА» </vt:lpstr>
      <vt:lpstr>Цель: формировать представление о здоровом образе жизни; дать детям представление о том, какое большое значение имеют воздух, вода и свет для всего живого на земле, расширить знания о роли воды, воздуха, солнца в жизни человека; формировать знания о том, что природа является источником здоровья; сформировать знания о предметах личной гигиены и понятии – личная гигиена. Задачи: Расширять представление детей о предметах быта, связанных с культурно- гигиеническими привычками, о том что природа является источником здоровья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«СОЛНЦЕ, ВОЗДУХ И ВОДА» </dc:title>
  <dc:creator>DELL</dc:creator>
  <cp:lastModifiedBy>DELL</cp:lastModifiedBy>
  <cp:revision>1</cp:revision>
  <dcterms:created xsi:type="dcterms:W3CDTF">2020-07-12T15:51:13Z</dcterms:created>
  <dcterms:modified xsi:type="dcterms:W3CDTF">2020-07-12T16:03:32Z</dcterms:modified>
</cp:coreProperties>
</file>