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17B0-6B77-4AD7-8579-26588D1FB139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BFB1F-978E-408B-BF51-BF8E05BEC8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озду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80712" cy="7101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2276872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Воздушные путешествия</a:t>
            </a:r>
            <a:endParaRPr lang="ru-RU" sz="6000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8691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Группа «Кораблик» 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август 2020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 cstate="print"/>
          <a:srcRect r="7383"/>
          <a:stretch>
            <a:fillRect/>
          </a:stretch>
        </p:blipFill>
        <p:spPr>
          <a:xfrm>
            <a:off x="-540568" y="0"/>
            <a:ext cx="9937104" cy="6858000"/>
          </a:xfrm>
          <a:prstGeom prst="rect">
            <a:avLst/>
          </a:prstGeom>
        </p:spPr>
      </p:pic>
      <p:pic>
        <p:nvPicPr>
          <p:cNvPr id="4" name="Рисунок 3" descr="IMG_20200806_092202.jpg"/>
          <p:cNvPicPr>
            <a:picLocks noChangeAspect="1"/>
          </p:cNvPicPr>
          <p:nvPr/>
        </p:nvPicPr>
        <p:blipFill>
          <a:blip r:embed="rId3" cstate="print">
            <a:lum contrast="-30000"/>
          </a:blip>
          <a:stretch>
            <a:fillRect/>
          </a:stretch>
        </p:blipFill>
        <p:spPr>
          <a:xfrm>
            <a:off x="4499992" y="1226168"/>
            <a:ext cx="4320480" cy="4011652"/>
          </a:xfrm>
          <a:prstGeom prst="rect">
            <a:avLst/>
          </a:prstGeom>
        </p:spPr>
      </p:pic>
      <p:pic>
        <p:nvPicPr>
          <p:cNvPr id="5" name="Рисунок 4" descr="Рисунки пузырями.jpg"/>
          <p:cNvPicPr>
            <a:picLocks noChangeAspect="1"/>
          </p:cNvPicPr>
          <p:nvPr/>
        </p:nvPicPr>
        <p:blipFill>
          <a:blip r:embed="rId4" cstate="print"/>
          <a:srcRect b="18667"/>
          <a:stretch>
            <a:fillRect/>
          </a:stretch>
        </p:blipFill>
        <p:spPr>
          <a:xfrm>
            <a:off x="395535" y="1196753"/>
            <a:ext cx="3672409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005064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Рисуем мыльными пузырями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 cstate="print"/>
          <a:srcRect l="7879" r="7273" b="22329"/>
          <a:stretch>
            <a:fillRect/>
          </a:stretch>
        </p:blipFill>
        <p:spPr>
          <a:xfrm>
            <a:off x="-612576" y="0"/>
            <a:ext cx="10081120" cy="6858000"/>
          </a:xfrm>
          <a:prstGeom prst="rect">
            <a:avLst/>
          </a:prstGeom>
        </p:spPr>
      </p:pic>
      <p:pic>
        <p:nvPicPr>
          <p:cNvPr id="4" name="Рисунок 3" descr="IMG_20200807_102704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rcRect b="16524"/>
          <a:stretch>
            <a:fillRect/>
          </a:stretch>
        </p:blipFill>
        <p:spPr>
          <a:xfrm>
            <a:off x="5655910" y="302859"/>
            <a:ext cx="2660506" cy="2910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Незнайка.jpg"/>
          <p:cNvPicPr>
            <a:picLocks noChangeAspect="1"/>
          </p:cNvPicPr>
          <p:nvPr/>
        </p:nvPicPr>
        <p:blipFill>
          <a:blip r:embed="rId4" cstate="print"/>
          <a:srcRect l="9723" t="16279"/>
          <a:stretch>
            <a:fillRect/>
          </a:stretch>
        </p:blipFill>
        <p:spPr>
          <a:xfrm>
            <a:off x="395536" y="1196752"/>
            <a:ext cx="36724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эстафе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185084"/>
            <a:ext cx="3240360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раздник шар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181599"/>
            <a:ext cx="3312368" cy="235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548680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Праздник «Воздушные путешествия»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9378560_6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узыри летят.jpg"/>
          <p:cNvPicPr>
            <a:picLocks noChangeAspect="1"/>
          </p:cNvPicPr>
          <p:nvPr/>
        </p:nvPicPr>
        <p:blipFill>
          <a:blip r:embed="rId3" cstate="print"/>
          <a:srcRect t="19355" r="5645"/>
          <a:stretch>
            <a:fillRect/>
          </a:stretch>
        </p:blipFill>
        <p:spPr>
          <a:xfrm>
            <a:off x="4860031" y="980728"/>
            <a:ext cx="401688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Мыльные пузыри.jpg"/>
          <p:cNvPicPr>
            <a:picLocks noChangeAspect="1"/>
          </p:cNvPicPr>
          <p:nvPr/>
        </p:nvPicPr>
        <p:blipFill>
          <a:blip r:embed="rId4" cstate="print"/>
          <a:srcRect l="15227" t="14706"/>
          <a:stretch>
            <a:fillRect/>
          </a:stretch>
        </p:blipFill>
        <p:spPr>
          <a:xfrm>
            <a:off x="395536" y="2924944"/>
            <a:ext cx="396044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6</cp:revision>
  <dcterms:created xsi:type="dcterms:W3CDTF">2020-08-09T07:14:06Z</dcterms:created>
  <dcterms:modified xsi:type="dcterms:W3CDTF">2020-08-09T08:10:11Z</dcterms:modified>
</cp:coreProperties>
</file>