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2403698"/>
          </a:xfrm>
        </p:spPr>
        <p:txBody>
          <a:bodyPr/>
          <a:lstStyle/>
          <a:p>
            <a:r>
              <a:rPr lang="ru-RU" dirty="0" smtClean="0"/>
              <a:t>ПРАЗДНИК ИВАНА  КУПАЛА</a:t>
            </a:r>
            <a:br>
              <a:rPr lang="ru-RU" dirty="0" smtClean="0"/>
            </a:br>
            <a:r>
              <a:rPr lang="ru-RU" dirty="0" smtClean="0"/>
              <a:t>в группе «</a:t>
            </a:r>
            <a:r>
              <a:rPr lang="ru-RU" dirty="0" err="1" smtClean="0"/>
              <a:t>Логовичок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Составила: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Сирко Ольга Александровна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672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2484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7 июля праздник Ивана Купалы.</a:t>
            </a:r>
            <a:br>
              <a:rPr lang="ru-RU" dirty="0" smtClean="0"/>
            </a:br>
            <a:r>
              <a:rPr lang="ru-RU" dirty="0" smtClean="0"/>
              <a:t>В этот день, жгли костры, водили хороводы . Прыгали через огонь, купались в речках.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Мы тоже плели венки, водили хороводы, прыгали через огонь и купались.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6098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19183" y="540347"/>
            <a:ext cx="2952327" cy="22142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2529" y="539679"/>
            <a:ext cx="2808312" cy="21062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732" r="8158" b="9514"/>
          <a:stretch/>
        </p:blipFill>
        <p:spPr>
          <a:xfrm>
            <a:off x="2047312" y="3140968"/>
            <a:ext cx="4400131" cy="31730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1427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3312368" cy="24842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5"/>
          <a:stretch/>
        </p:blipFill>
        <p:spPr>
          <a:xfrm>
            <a:off x="5076056" y="476672"/>
            <a:ext cx="3384376" cy="24890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" t="12525"/>
          <a:stretch/>
        </p:blipFill>
        <p:spPr>
          <a:xfrm>
            <a:off x="1977333" y="3146798"/>
            <a:ext cx="4449866" cy="31077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4843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 b="15353"/>
          <a:stretch/>
        </p:blipFill>
        <p:spPr>
          <a:xfrm>
            <a:off x="251520" y="404664"/>
            <a:ext cx="3744416" cy="2614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6"/>
          <a:stretch/>
        </p:blipFill>
        <p:spPr>
          <a:xfrm>
            <a:off x="5579934" y="260648"/>
            <a:ext cx="3238694" cy="32650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" r="9242"/>
          <a:stretch/>
        </p:blipFill>
        <p:spPr>
          <a:xfrm>
            <a:off x="1691680" y="3212976"/>
            <a:ext cx="3734875" cy="32954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4335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15</Words>
  <Application>Microsoft Office PowerPoint</Application>
  <PresentationFormat>Экран (4:3)</PresentationFormat>
  <Paragraphs>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Тема Office</vt:lpstr>
      <vt:lpstr>ПРАЗДНИК ИВАНА  КУПАЛА в группе «Логовичок»</vt:lpstr>
      <vt:lpstr>7 июля праздник Ивана Купалы. В этот день, жгли костры, водили хороводы . Прыгали через огонь, купались в речках.  Мы тоже плели венки, водили хороводы, прыгали через огонь и купались.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 отчёт ИВАНА  КУПАЛА</dc:title>
  <dc:creator>Ольга</dc:creator>
  <cp:lastModifiedBy>Lenovo</cp:lastModifiedBy>
  <cp:revision>5</cp:revision>
  <dcterms:created xsi:type="dcterms:W3CDTF">2020-07-07T09:23:16Z</dcterms:created>
  <dcterms:modified xsi:type="dcterms:W3CDTF">2020-07-14T11:59:26Z</dcterms:modified>
</cp:coreProperties>
</file>