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360039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- </a:t>
            </a: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семья!!!</a:t>
            </a:r>
            <a:endParaRPr lang="ru-RU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768752" cy="158417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 Сирко О.А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0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45861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взять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и верность,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добавить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нежность,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умножить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года,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получится –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Семья!</a:t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83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0212" y="3639550"/>
            <a:ext cx="2882176" cy="2161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859" r="15908"/>
          <a:stretch/>
        </p:blipFill>
        <p:spPr>
          <a:xfrm>
            <a:off x="187718" y="262121"/>
            <a:ext cx="2664296" cy="236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12"/>
          <a:stretch/>
        </p:blipFill>
        <p:spPr>
          <a:xfrm>
            <a:off x="6084168" y="181027"/>
            <a:ext cx="2823170" cy="2527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/>
          <a:stretch/>
        </p:blipFill>
        <p:spPr>
          <a:xfrm>
            <a:off x="2411017" y="2951579"/>
            <a:ext cx="3932248" cy="247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4" t="9397"/>
          <a:stretch/>
        </p:blipFill>
        <p:spPr>
          <a:xfrm rot="5400000">
            <a:off x="6161836" y="3373944"/>
            <a:ext cx="3136568" cy="243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1196853"/>
            <a:ext cx="2877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– символ семьи!!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8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869" r="3788" b="5657"/>
          <a:stretch/>
        </p:blipFill>
        <p:spPr>
          <a:xfrm>
            <a:off x="179511" y="519020"/>
            <a:ext cx="319296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r="1970" b="5455"/>
          <a:stretch/>
        </p:blipFill>
        <p:spPr>
          <a:xfrm>
            <a:off x="5694040" y="479717"/>
            <a:ext cx="3449960" cy="238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/>
          <a:stretch/>
        </p:blipFill>
        <p:spPr>
          <a:xfrm rot="10800000" flipH="1" flipV="1">
            <a:off x="1775994" y="2868561"/>
            <a:ext cx="5330140" cy="3590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08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7" y="260648"/>
            <a:ext cx="3024336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2567" y="393698"/>
            <a:ext cx="2954320" cy="221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11" y="3001711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t="-16446" b="16446"/>
          <a:stretch/>
        </p:blipFill>
        <p:spPr>
          <a:xfrm>
            <a:off x="3635896" y="-199314"/>
            <a:ext cx="2592288" cy="2864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00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Детский сад - моя семья!!!</vt:lpstr>
      <vt:lpstr>Если взять Любовь и верность, К ним добавить Чувство нежность, Всё умножить На года, То получится – Семья!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8</cp:revision>
  <dcterms:created xsi:type="dcterms:W3CDTF">2020-07-07T09:23:16Z</dcterms:created>
  <dcterms:modified xsi:type="dcterms:W3CDTF">2020-07-08T16:51:46Z</dcterms:modified>
</cp:coreProperties>
</file>