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7436-C35D-4BC5-AE8C-D25964358DE5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0D3AA-D575-4143-832A-9BED16D3C4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212426_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«День семьи, любви и верности»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212426_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Цель:</a:t>
            </a:r>
            <a:r>
              <a:rPr lang="ru-RU" sz="2800" dirty="0">
                <a:solidFill>
                  <a:srgbClr val="002060"/>
                </a:solidFill>
              </a:rPr>
              <a:t> Сохранение и укрепление духовных ценностей и культурных традиций семьи, воспитание уважения членов семьи друг к другу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Задачи: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1.Формировать </a:t>
            </a:r>
            <a:r>
              <a:rPr lang="ru-RU" sz="2800" dirty="0">
                <a:solidFill>
                  <a:srgbClr val="002060"/>
                </a:solidFill>
              </a:rPr>
              <a:t>представление о семье как о людях, которые живут рядом.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2. Развивать монологическую и диалогическую формы речи..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3. Воспитывать любовь и уважение к членам семьи.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212426_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1-94.userapi.com/GucCR0yVdEDh1VViBufvSYPSn60YgdR8tIdv0w/AzFCmfPt_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016224" cy="2688299"/>
          </a:xfrm>
          <a:prstGeom prst="rect">
            <a:avLst/>
          </a:prstGeom>
          <a:noFill/>
        </p:spPr>
      </p:pic>
      <p:pic>
        <p:nvPicPr>
          <p:cNvPr id="4100" name="Picture 4" descr="https://sun1-16.userapi.com/tC9mNqnITPaLiTxY3SEfZ9pfIjiVGOwan_GI9A/lWzaXIAPV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8680"/>
            <a:ext cx="2016224" cy="2688299"/>
          </a:xfrm>
          <a:prstGeom prst="rect">
            <a:avLst/>
          </a:prstGeom>
          <a:noFill/>
        </p:spPr>
      </p:pic>
      <p:pic>
        <p:nvPicPr>
          <p:cNvPr id="4102" name="Picture 6" descr="https://sun1-15.userapi.com/dNW3z-D7kxdLjs5rcGyVauA7q3jQktX3ePpHbw/BlsHPA5j1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2656"/>
            <a:ext cx="2736304" cy="2736304"/>
          </a:xfrm>
          <a:prstGeom prst="rect">
            <a:avLst/>
          </a:prstGeom>
          <a:noFill/>
        </p:spPr>
      </p:pic>
      <p:pic>
        <p:nvPicPr>
          <p:cNvPr id="4104" name="Picture 8" descr="https://sun1-99.userapi.com/eVxS5Gv4b-l7OvK6VavCZEHyMIo3LcPymCxBgA/eOLr54kymf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12976"/>
            <a:ext cx="2160240" cy="2880320"/>
          </a:xfrm>
          <a:prstGeom prst="rect">
            <a:avLst/>
          </a:prstGeom>
          <a:noFill/>
        </p:spPr>
      </p:pic>
      <p:pic>
        <p:nvPicPr>
          <p:cNvPr id="4106" name="Picture 10" descr="https://sun1-98.userapi.com/_BPv-2jQrVzHoh1zxe6STBpUxIUPXhTn7EUWCw/XKvWOakNzf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789040"/>
            <a:ext cx="2880320" cy="2160240"/>
          </a:xfrm>
          <a:prstGeom prst="rect">
            <a:avLst/>
          </a:prstGeom>
          <a:noFill/>
        </p:spPr>
      </p:pic>
      <p:pic>
        <p:nvPicPr>
          <p:cNvPr id="4108" name="Picture 12" descr="https://sun1-90.userapi.com/v419seKDQNZizRiG3BgWhb07eAvi4JQj3RpDJw/0xdtGUC45o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717032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«День семьи, любви и верности»</vt:lpstr>
      <vt:lpstr>Цель: Сохранение и укрепление духовных ценностей и культурных традиций семьи, воспитание уважения членов семьи друг к другу. Задачи: 1.Формировать представление о семье как о людях, которые живут рядом. 2. Развивать монологическую и диалогическую формы речи.. 3. Воспитывать любовь и уважение к членам семьи. 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семьи, любви и верности»</dc:title>
  <dc:creator>DELL</dc:creator>
  <cp:lastModifiedBy>DELL</cp:lastModifiedBy>
  <cp:revision>1</cp:revision>
  <dcterms:created xsi:type="dcterms:W3CDTF">2020-07-12T15:33:04Z</dcterms:created>
  <dcterms:modified xsi:type="dcterms:W3CDTF">2020-07-12T15:50:49Z</dcterms:modified>
</cp:coreProperties>
</file>