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  <p:sldMasterId id="2147483674" r:id="rId2"/>
    <p:sldMasterId id="2147483687" r:id="rId3"/>
    <p:sldMasterId id="2147483700" r:id="rId4"/>
  </p:sldMasterIdLst>
  <p:sldIdLst>
    <p:sldId id="257" r:id="rId5"/>
    <p:sldId id="260" r:id="rId6"/>
    <p:sldId id="258" r:id="rId7"/>
    <p:sldId id="259" r:id="rId8"/>
    <p:sldId id="262" r:id="rId9"/>
    <p:sldId id="263" r:id="rId10"/>
    <p:sldId id="264" r:id="rId11"/>
    <p:sldId id="265" r:id="rId12"/>
    <p:sldId id="266" r:id="rId13"/>
    <p:sldId id="261" r:id="rId14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4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9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1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3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5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4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9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1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0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9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0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1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2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3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18" Type="http://schemas.openxmlformats.org/officeDocument/2006/relationships/hyperlink" Target="http://img1.liveinternet.ru/images/attach/c/8/102/649/102649631_122.png" TargetMode="Externa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hyperlink" Target="http://www.magicnazona.rs/wp-content/uploads/2013/09/nedelja-115x140.jpg" TargetMode="External"/><Relationship Id="rId2" Type="http://schemas.openxmlformats.org/officeDocument/2006/relationships/slideLayout" Target="../slideLayouts/slideLayout38.xml"/><Relationship Id="rId16" Type="http://schemas.openxmlformats.org/officeDocument/2006/relationships/hyperlink" Target="http://okartinkah.ru/img/kartinki-dlya-fona-prezentacii-2342/kartinki-dlya-fona-prezentacii-14.jpg" TargetMode="Externa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hyperlink" Target="http://www.playcast.ru/uploads/2015/02/15/12131596.png" TargetMode="External"/><Relationship Id="rId10" Type="http://schemas.openxmlformats.org/officeDocument/2006/relationships/slideLayout" Target="../slideLayouts/slideLayout46.xml"/><Relationship Id="rId19" Type="http://schemas.openxmlformats.org/officeDocument/2006/relationships/hyperlink" Target="http://s29.postimg.org/nkybps24n/05584bc9.png" TargetMode="Externa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CustomShape 1"/>
          <p:cNvSpPr/>
          <p:nvPr/>
        </p:nvSpPr>
        <p:spPr>
          <a:xfrm>
            <a:off x="0" y="0"/>
            <a:ext cx="9143640" cy="6857640"/>
          </a:xfrm>
          <a:prstGeom prst="frame">
            <a:avLst>
              <a:gd name="adj1" fmla="val 1616"/>
            </a:avLst>
          </a:prstGeom>
          <a:solidFill>
            <a:srgbClr val="FFC000"/>
          </a:solidFill>
          <a:ln>
            <a:solidFill>
              <a:schemeClr val="accent6">
                <a:lumMod val="60000"/>
                <a:lumOff val="40000"/>
              </a:schemeClr>
            </a:solidFill>
            <a:rou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50" name="Рисунок 6"/>
          <p:cNvPicPr/>
          <p:nvPr/>
        </p:nvPicPr>
        <p:blipFill>
          <a:blip r:embed="rId15" cstate="print"/>
          <a:stretch/>
        </p:blipFill>
        <p:spPr>
          <a:xfrm>
            <a:off x="424080" y="256320"/>
            <a:ext cx="8295480" cy="6345000"/>
          </a:xfrm>
          <a:prstGeom prst="rect">
            <a:avLst/>
          </a:prstGeom>
          <a:ln>
            <a:noFill/>
          </a:ln>
        </p:spPr>
      </p:pic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</a:p>
          <a:p>
            <a:pPr marL="743040" lvl="1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Второй уровень</a:t>
            </a:r>
          </a:p>
          <a:p>
            <a:pPr marL="1143000" lvl="2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Третий уровень</a:t>
            </a:r>
          </a:p>
          <a:p>
            <a:pPr marL="1600200" lvl="3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Четвертый уровень</a:t>
            </a:r>
          </a:p>
          <a:p>
            <a:pPr marL="2057400" lvl="4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</a:t>
            </a:r>
          </a:p>
        </p:txBody>
      </p:sp>
      <p:sp>
        <p:nvSpPr>
          <p:cNvPr id="52" name="PlaceHolder 3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Образец заголовка</a:t>
            </a:r>
          </a:p>
        </p:txBody>
      </p:sp>
      <p:sp>
        <p:nvSpPr>
          <p:cNvPr id="53" name="PlaceHolder 4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1BD20897-F05E-4929-837E-913245DA0766}" type="datetime">
              <a:rPr lang="en-US" sz="1200" b="0" strike="noStrike" spc="-1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2/24/2023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54" name="PlaceHolder 5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55" name="PlaceHolder 6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0E385383-9FB6-497B-AD9A-2497228B02A0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CustomShape 1"/>
          <p:cNvSpPr/>
          <p:nvPr/>
        </p:nvSpPr>
        <p:spPr>
          <a:xfrm>
            <a:off x="0" y="0"/>
            <a:ext cx="9143640" cy="6857640"/>
          </a:xfrm>
          <a:prstGeom prst="frame">
            <a:avLst>
              <a:gd name="adj1" fmla="val 1616"/>
            </a:avLst>
          </a:prstGeom>
          <a:solidFill>
            <a:srgbClr val="FFC000"/>
          </a:solidFill>
          <a:ln>
            <a:solidFill>
              <a:schemeClr val="accent6">
                <a:lumMod val="60000"/>
                <a:lumOff val="40000"/>
              </a:schemeClr>
            </a:solidFill>
            <a:rou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3" name="CustomShape 2"/>
          <p:cNvSpPr/>
          <p:nvPr/>
        </p:nvSpPr>
        <p:spPr>
          <a:xfrm>
            <a:off x="971640" y="404640"/>
            <a:ext cx="7632360" cy="5760360"/>
          </a:xfrm>
          <a:prstGeom prst="roundRect">
            <a:avLst>
              <a:gd name="adj" fmla="val 16667"/>
            </a:avLst>
          </a:prstGeom>
          <a:solidFill>
            <a:srgbClr val="E3EAB6"/>
          </a:solidFill>
          <a:ln>
            <a:solidFill>
              <a:srgbClr val="FFC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94" name="Рисунок 16"/>
          <p:cNvPicPr/>
          <p:nvPr/>
        </p:nvPicPr>
        <p:blipFill>
          <a:blip r:embed="rId15" cstate="print"/>
          <a:stretch/>
        </p:blipFill>
        <p:spPr>
          <a:xfrm>
            <a:off x="395640" y="3645000"/>
            <a:ext cx="1910520" cy="2588760"/>
          </a:xfrm>
          <a:prstGeom prst="rect">
            <a:avLst/>
          </a:prstGeom>
          <a:ln>
            <a:noFill/>
          </a:ln>
        </p:spPr>
      </p:pic>
      <p:sp>
        <p:nvSpPr>
          <p:cNvPr id="95" name="PlaceHolder 3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Образец заголовка</a:t>
            </a:r>
          </a:p>
        </p:txBody>
      </p:sp>
      <p:sp>
        <p:nvSpPr>
          <p:cNvPr id="96" name="PlaceHolder 4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165E677B-C449-40FD-A85C-C0C5C264897F}" type="datetime">
              <a:rPr lang="en-US" sz="1200" b="0" strike="noStrike" spc="-1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2/24/2023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97" name="PlaceHolder 5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98" name="PlaceHolder 6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7CF32D23-5AFA-48BC-9EC3-0A7A80F7A7A6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99" name="PlaceHolder 7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CustomShape 1"/>
          <p:cNvSpPr/>
          <p:nvPr/>
        </p:nvSpPr>
        <p:spPr>
          <a:xfrm>
            <a:off x="0" y="0"/>
            <a:ext cx="9143640" cy="6857640"/>
          </a:xfrm>
          <a:prstGeom prst="frame">
            <a:avLst>
              <a:gd name="adj1" fmla="val 1616"/>
            </a:avLst>
          </a:prstGeom>
          <a:solidFill>
            <a:srgbClr val="FFC000"/>
          </a:solidFill>
          <a:ln>
            <a:solidFill>
              <a:schemeClr val="accent6">
                <a:lumMod val="60000"/>
                <a:lumOff val="40000"/>
              </a:schemeClr>
            </a:solidFill>
            <a:rou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7" name="CustomShape 2"/>
          <p:cNvSpPr/>
          <p:nvPr/>
        </p:nvSpPr>
        <p:spPr>
          <a:xfrm>
            <a:off x="827640" y="548640"/>
            <a:ext cx="7632360" cy="5760360"/>
          </a:xfrm>
          <a:prstGeom prst="roundRect">
            <a:avLst>
              <a:gd name="adj" fmla="val 16667"/>
            </a:avLst>
          </a:prstGeom>
          <a:solidFill>
            <a:srgbClr val="E3EAB6"/>
          </a:solidFill>
          <a:ln>
            <a:solidFill>
              <a:srgbClr val="FFC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38" name="Рисунок 8"/>
          <p:cNvPicPr/>
          <p:nvPr/>
        </p:nvPicPr>
        <p:blipFill>
          <a:blip r:embed="rId15" cstate="print"/>
          <a:stretch/>
        </p:blipFill>
        <p:spPr>
          <a:xfrm>
            <a:off x="7236360" y="188640"/>
            <a:ext cx="935640" cy="840600"/>
          </a:xfrm>
          <a:prstGeom prst="rect">
            <a:avLst/>
          </a:prstGeom>
          <a:ln>
            <a:noFill/>
          </a:ln>
        </p:spPr>
      </p:pic>
      <p:pic>
        <p:nvPicPr>
          <p:cNvPr id="139" name="Рисунок 9"/>
          <p:cNvPicPr/>
          <p:nvPr/>
        </p:nvPicPr>
        <p:blipFill>
          <a:blip r:embed="rId15" cstate="print"/>
          <a:stretch/>
        </p:blipFill>
        <p:spPr>
          <a:xfrm>
            <a:off x="8028360" y="620640"/>
            <a:ext cx="935640" cy="840600"/>
          </a:xfrm>
          <a:prstGeom prst="rect">
            <a:avLst/>
          </a:prstGeom>
          <a:ln>
            <a:noFill/>
          </a:ln>
        </p:spPr>
      </p:pic>
      <p:pic>
        <p:nvPicPr>
          <p:cNvPr id="140" name="Рисунок 10"/>
          <p:cNvPicPr/>
          <p:nvPr/>
        </p:nvPicPr>
        <p:blipFill>
          <a:blip r:embed="rId15" cstate="print"/>
          <a:stretch/>
        </p:blipFill>
        <p:spPr>
          <a:xfrm>
            <a:off x="7812360" y="188640"/>
            <a:ext cx="935640" cy="840600"/>
          </a:xfrm>
          <a:prstGeom prst="rect">
            <a:avLst/>
          </a:prstGeom>
          <a:ln>
            <a:noFill/>
          </a:ln>
        </p:spPr>
      </p:pic>
      <p:sp>
        <p:nvSpPr>
          <p:cNvPr id="141" name="PlaceHolder 3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Образец заголовка</a:t>
            </a:r>
          </a:p>
        </p:txBody>
      </p:sp>
      <p:sp>
        <p:nvSpPr>
          <p:cNvPr id="142" name="PlaceHolder 4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05278DEB-583D-4275-B767-C5A3FF7D1730}" type="datetime">
              <a:rPr lang="en-US" sz="1200" b="0" strike="noStrike" spc="-1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2/24/2023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143" name="PlaceHolder 5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144" name="PlaceHolder 6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612D7EB8-3F71-499E-BA75-99745ACC8F6C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145" name="PlaceHolder 7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CustomShape 1"/>
          <p:cNvSpPr/>
          <p:nvPr/>
        </p:nvSpPr>
        <p:spPr>
          <a:xfrm>
            <a:off x="0" y="0"/>
            <a:ext cx="9143640" cy="6857640"/>
          </a:xfrm>
          <a:prstGeom prst="frame">
            <a:avLst>
              <a:gd name="adj1" fmla="val 1616"/>
            </a:avLst>
          </a:prstGeom>
          <a:solidFill>
            <a:srgbClr val="FFC000"/>
          </a:solidFill>
          <a:ln>
            <a:solidFill>
              <a:schemeClr val="accent6">
                <a:lumMod val="60000"/>
                <a:lumOff val="40000"/>
              </a:schemeClr>
            </a:solidFill>
            <a:rou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3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9CE591F7-13ED-45DD-8C2E-51805BD5388A}" type="datetime">
              <a:rPr lang="en-US" sz="1200" b="0" strike="noStrike" spc="-1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2/24/2023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184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185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D991A982-25B1-481F-B57C-61638138AD47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186" name="CustomShape 5"/>
          <p:cNvSpPr/>
          <p:nvPr/>
        </p:nvSpPr>
        <p:spPr>
          <a:xfrm>
            <a:off x="2931840" y="260640"/>
            <a:ext cx="2616840" cy="640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/>
          <a:lstStyle/>
          <a:p>
            <a:pPr algn="ctr">
              <a:lnSpc>
                <a:spcPct val="100000"/>
              </a:lnSpc>
            </a:pPr>
            <a:r>
              <a:rPr lang="en-US" sz="3600" b="1" i="1" strike="noStrike" spc="49">
                <a:solidFill>
                  <a:srgbClr val="80420F"/>
                </a:solidFill>
                <a:latin typeface="Calibri"/>
              </a:rPr>
              <a:t>Источники </a:t>
            </a:r>
            <a:endParaRPr lang="en-US" sz="3600" b="0" strike="noStrike" spc="-1">
              <a:latin typeface="Arial"/>
            </a:endParaRPr>
          </a:p>
        </p:txBody>
      </p:sp>
      <p:sp>
        <p:nvSpPr>
          <p:cNvPr id="187" name="CustomShape 6"/>
          <p:cNvSpPr/>
          <p:nvPr/>
        </p:nvSpPr>
        <p:spPr>
          <a:xfrm>
            <a:off x="251640" y="980640"/>
            <a:ext cx="8424720" cy="1736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u="sng" strike="noStrike" spc="-1">
                <a:solidFill>
                  <a:srgbClr val="0000FF"/>
                </a:solidFill>
                <a:uFillTx/>
                <a:latin typeface="Calibri"/>
                <a:hlinkClick r:id="rId15"/>
              </a:rPr>
              <a:t>http://www.playcast.ru/uploads/2015/02/15/12131596.png</a:t>
            </a: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 девушка с блинами </a:t>
            </a:r>
            <a:r>
              <a:rPr lang="en-US" sz="1800" b="0" u="sng" strike="noStrike" spc="-1">
                <a:solidFill>
                  <a:srgbClr val="0000FF"/>
                </a:solidFill>
                <a:uFillTx/>
                <a:latin typeface="Calibri"/>
                <a:hlinkClick r:id="rId16"/>
              </a:rPr>
              <a:t>http://okartinkah.ru/img/kartinki-dlya-fona-prezentacii-2342/kartinki-dlya-fona-prezentacii-14.jpg</a:t>
            </a: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 основной фон 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u="sng" strike="noStrike" spc="-1">
                <a:solidFill>
                  <a:srgbClr val="0000FF"/>
                </a:solidFill>
                <a:uFillTx/>
                <a:latin typeface="Calibri"/>
                <a:hlinkClick r:id="rId17"/>
              </a:rPr>
              <a:t>http://www.magicnazona.rs/wp-content/uploads/2013/09/nedelja-115x140.jpg</a:t>
            </a: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 солнце 1 </a:t>
            </a:r>
            <a:r>
              <a:rPr lang="en-US" sz="1800" b="0" u="sng" strike="noStrike" spc="-1">
                <a:solidFill>
                  <a:srgbClr val="0000FF"/>
                </a:solidFill>
                <a:uFillTx/>
                <a:latin typeface="Calibri"/>
                <a:hlinkClick r:id="rId18"/>
              </a:rPr>
              <a:t>http://img1.liveinternet.ru/images/attach/c/8/102/649/102649631_122.png</a:t>
            </a: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 уголок </a:t>
            </a:r>
            <a:r>
              <a:rPr lang="en-US" sz="1800" b="0" u="sng" strike="noStrike" spc="-1">
                <a:solidFill>
                  <a:srgbClr val="0000FF"/>
                </a:solidFill>
                <a:uFillTx/>
                <a:latin typeface="Calibri"/>
                <a:hlinkClick r:id="rId19"/>
              </a:rPr>
              <a:t>http://s29.postimg.org/nkybps24n/05584bc9.png</a:t>
            </a: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 солнце 2</a:t>
            </a:r>
            <a:endParaRPr lang="en-US" sz="1800" b="0" strike="noStrike" spc="-1"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43808" y="1556792"/>
            <a:ext cx="541148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</a:rPr>
              <a:t>Масленица в МЕЧТЕ</a:t>
            </a:r>
          </a:p>
          <a:p>
            <a:pPr algn="ctr"/>
            <a:r>
              <a:rPr lang="ru-RU" sz="4000" b="1" i="1" dirty="0" smtClean="0">
                <a:solidFill>
                  <a:srgbClr val="FF0000"/>
                </a:solidFill>
              </a:rPr>
              <a:t>ФОТООТЧЁТ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27984" y="4437112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rgbClr val="FF0000"/>
                </a:solidFill>
              </a:rPr>
              <a:t>Подготовила </a:t>
            </a:r>
            <a:r>
              <a:rPr lang="ru-RU" dirty="0">
                <a:solidFill>
                  <a:srgbClr val="FF0000"/>
                </a:solidFill>
              </a:rPr>
              <a:t>м</a:t>
            </a:r>
            <a:r>
              <a:rPr lang="ru-RU" dirty="0" smtClean="0">
                <a:solidFill>
                  <a:srgbClr val="FF0000"/>
                </a:solidFill>
              </a:rPr>
              <a:t>узыкальный руководитель : </a:t>
            </a:r>
            <a:r>
              <a:rPr lang="ru-RU" dirty="0" err="1" smtClean="0">
                <a:solidFill>
                  <a:srgbClr val="FF0000"/>
                </a:solidFill>
              </a:rPr>
              <a:t>Марасанова</a:t>
            </a:r>
            <a:r>
              <a:rPr lang="ru-RU" dirty="0" smtClean="0">
                <a:solidFill>
                  <a:srgbClr val="FF0000"/>
                </a:solidFill>
              </a:rPr>
              <a:t> Т.Б.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35896" y="5805264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2023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47864" y="3284984"/>
            <a:ext cx="39237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С праздником!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" name="Рисунок 2" descr="изображение_viber_2023-02-22_12-57-04-0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2060848"/>
            <a:ext cx="6940263" cy="390389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3419872" y="980728"/>
            <a:ext cx="4464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Группа </a:t>
            </a:r>
            <a:r>
              <a:rPr lang="ru-RU" sz="3200" b="1" dirty="0" err="1" smtClean="0">
                <a:solidFill>
                  <a:srgbClr val="FF0000"/>
                </a:solidFill>
              </a:rPr>
              <a:t>Речецветик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" name="Рисунок 2" descr="изображение_viber_2023-02-23_12-49-49-8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2038210"/>
            <a:ext cx="7416824" cy="416732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3203848" y="980728"/>
            <a:ext cx="6102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Группа Чудо - остров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" name="Рисунок 2" descr="изображение_viber_2023-02-22_13-28-09-69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1556792"/>
            <a:ext cx="6084168" cy="456312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3203848" y="692696"/>
            <a:ext cx="4536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Группа </a:t>
            </a:r>
            <a:r>
              <a:rPr lang="ru-RU" sz="3200" b="1" dirty="0" err="1" smtClean="0">
                <a:solidFill>
                  <a:srgbClr val="FF0000"/>
                </a:solidFill>
              </a:rPr>
              <a:t>Дельфинчик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" name="Рисунок 2" descr="изображение_viber_2023-02-23_11-25-23-2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1484784"/>
            <a:ext cx="6372200" cy="477915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3419872" y="836712"/>
            <a:ext cx="45124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Группа </a:t>
            </a:r>
            <a:r>
              <a:rPr lang="ru-RU" sz="3200" b="1" dirty="0" err="1" smtClean="0">
                <a:solidFill>
                  <a:srgbClr val="FF0000"/>
                </a:solidFill>
              </a:rPr>
              <a:t>Логовичок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" name="Рисунок 2" descr="изображение_viber_2023-02-22_14-38-14-2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844824"/>
            <a:ext cx="7308304" cy="411092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4067944" y="908720"/>
            <a:ext cx="33905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Группа Катерок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" name="Рисунок 2" descr="изображение_viber_2023-02-22_13-28-33-5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1484784"/>
            <a:ext cx="6444208" cy="483315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3491880" y="764704"/>
            <a:ext cx="45143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Группа </a:t>
            </a:r>
            <a:r>
              <a:rPr lang="ru-RU" sz="3200" b="1" dirty="0" err="1" smtClean="0">
                <a:solidFill>
                  <a:srgbClr val="FF0000"/>
                </a:solidFill>
              </a:rPr>
              <a:t>Капитошки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TextShape 1"/>
          <p:cNvSpPr txBox="1"/>
          <p:nvPr/>
        </p:nvSpPr>
        <p:spPr>
          <a:xfrm>
            <a:off x="4355976" y="476672"/>
            <a:ext cx="3672408" cy="1224136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ru-RU" sz="3200" b="1" strike="noStrike" spc="-1" dirty="0" smtClean="0">
                <a:solidFill>
                  <a:srgbClr val="FF0000"/>
                </a:solidFill>
                <a:latin typeface="Calibri"/>
              </a:rPr>
              <a:t>Группа Кораблик</a:t>
            </a:r>
            <a:endParaRPr lang="ru-RU" sz="3200" b="1" strike="noStrike" spc="-1" dirty="0">
              <a:solidFill>
                <a:srgbClr val="FF0000"/>
              </a:solidFill>
              <a:latin typeface="Calibri"/>
            </a:endParaRPr>
          </a:p>
        </p:txBody>
      </p:sp>
      <p:pic>
        <p:nvPicPr>
          <p:cNvPr id="3" name="Рисунок 2" descr="изображение_viber_2023-02-22_13-13-30-4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1988840"/>
            <a:ext cx="7948375" cy="357676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" name="Рисунок 3" descr="изображение_viber_2023-02-22_13-37-22-3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1412776"/>
            <a:ext cx="6408712" cy="480653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4067944" y="764704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Группа Юнга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245</TotalTime>
  <Words>33</Words>
  <Application>Microsoft Office PowerPoint</Application>
  <PresentationFormat>Экран (4:3)</PresentationFormat>
  <Paragraphs>13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Office Theme</vt:lpstr>
      <vt:lpstr>Office Theme</vt:lpstr>
      <vt:lpstr>Office Theme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Nata</dc:creator>
  <cp:lastModifiedBy>user</cp:lastModifiedBy>
  <cp:revision>16</cp:revision>
  <dcterms:created xsi:type="dcterms:W3CDTF">2016-02-19T11:11:27Z</dcterms:created>
  <dcterms:modified xsi:type="dcterms:W3CDTF">2023-02-24T10:58:03Z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5</vt:i4>
  </property>
</Properties>
</file>