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  <p:sldId id="264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5597-14A8-4E55-B0D3-7A379774200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79A6-3FE2-4B2D-B48C-1B417062FC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79A6-3FE2-4B2D-B48C-1B417062FC4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FEF8-4752-40C9-B698-99A4493FCB6E}" type="datetime1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5A19-BDCB-473B-90A2-1E5530439552}" type="datetime1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B36C-887F-4F71-A0F5-9D4DA7B79559}" type="datetime1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A9A-B753-4714-8CD0-4CA9824CF435}" type="datetime1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A25-1A4A-4B50-8D05-D9FC71EB9FC9}" type="datetime1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E84C-158D-4F4E-9B0E-6294B7763EDE}" type="datetime1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26A0-271F-4CBB-9E61-549C3B2D9FC2}" type="datetime1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74BF-0CE4-44A1-B010-0C5B9E997A99}" type="datetime1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5DF2-9A3E-40BE-B116-019B6EF8C399}" type="datetime1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7CDE-EEB4-4CAD-851B-1C6B6FFD7FEB}" type="datetime1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FBB7-2297-4C44-9B8A-78B9438D2639}" type="datetime1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28F9-602C-4A96-B48E-3139C04AC91B}" type="datetime1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CXyRgGGW8AAfx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МАДОУ детский сад «Мечта»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57214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Представил:  воспитанник подготовительной группы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«Чудо остров»  Машкин Слава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143248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ПОЧЕМУ ОКЕАН НЕ ЗАМЕРЗАЕТ 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85723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Научно – практическая конференция среди старших дошкольников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 Юные исследователи»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63649" y="1092287"/>
            <a:ext cx="4166458" cy="31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Crown\Desktop\20191217_084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857232"/>
            <a:ext cx="485778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</p:spPr>
      </p:pic>
      <p:pic>
        <p:nvPicPr>
          <p:cNvPr id="15362" name="Picture 2" descr="C:\Users\Crown\Desktop\20191217_083930.jpg"/>
          <p:cNvPicPr>
            <a:picLocks noChangeAspect="1" noChangeArrowheads="1"/>
          </p:cNvPicPr>
          <p:nvPr/>
        </p:nvPicPr>
        <p:blipFill>
          <a:blip r:embed="rId3" cstate="print"/>
          <a:srcRect l="3125" t="5729" r="6250"/>
          <a:stretch>
            <a:fillRect/>
          </a:stretch>
        </p:blipFill>
        <p:spPr bwMode="auto">
          <a:xfrm rot="5400000">
            <a:off x="-47938" y="905137"/>
            <a:ext cx="3685571" cy="2875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Crown\Desktop\20191217_083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85860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</p:spPr>
      </p:pic>
      <p:pic>
        <p:nvPicPr>
          <p:cNvPr id="16386" name="Picture 2" descr="C:\Users\Crown\Desktop\ОПЫ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57232"/>
            <a:ext cx="3393305" cy="452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Crown\Desktop\ОПЫТ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857232"/>
            <a:ext cx="3357585" cy="447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3390" t="13560" b="25424"/>
          <a:stretch>
            <a:fillRect/>
          </a:stretch>
        </p:blipFill>
        <p:spPr bwMode="auto">
          <a:xfrm>
            <a:off x="142844" y="428604"/>
            <a:ext cx="243186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" y="0"/>
            <a:ext cx="9143979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642918"/>
            <a:ext cx="3482603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93" y="642918"/>
            <a:ext cx="3429025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642918"/>
            <a:ext cx="3747378" cy="499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036" y="785794"/>
            <a:ext cx="364333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714356"/>
            <a:ext cx="3507284" cy="467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714356"/>
            <a:ext cx="3482603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2888" r="7144"/>
          <a:stretch>
            <a:fillRect/>
          </a:stretch>
        </p:blipFill>
        <p:spPr bwMode="auto">
          <a:xfrm rot="16200000">
            <a:off x="5897364" y="31934"/>
            <a:ext cx="2373476" cy="330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504" t="2193" r="2924"/>
          <a:stretch>
            <a:fillRect/>
          </a:stretch>
        </p:blipFill>
        <p:spPr bwMode="auto">
          <a:xfrm rot="16200000">
            <a:off x="892727" y="3822124"/>
            <a:ext cx="2357885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Crown\Desktop\20191211_095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6790" y="866161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Crown\Desktop\20191211_095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929066"/>
            <a:ext cx="3447885" cy="258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-wiki.ru/wp-content/uploads/00805441c580e67d4f42c6ea42ac9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4783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Желаю всем </a:t>
            </a:r>
          </a:p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дальнейших открытий!</a:t>
            </a:r>
            <a:endParaRPr lang="ru-RU" sz="4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Crown\Desktop\20191211_095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05361" y="1538251"/>
            <a:ext cx="4876645" cy="3657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54</Words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Crown</dc:creator>
  <cp:lastModifiedBy>1</cp:lastModifiedBy>
  <cp:revision>18</cp:revision>
  <dcterms:created xsi:type="dcterms:W3CDTF">2019-12-17T06:18:05Z</dcterms:created>
  <dcterms:modified xsi:type="dcterms:W3CDTF">2019-12-19T08:38:16Z</dcterms:modified>
</cp:coreProperties>
</file>