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2" r:id="rId6"/>
    <p:sldId id="259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F7DF-EB78-44BD-B973-C9504CA793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7635-45B8-42EC-A9A0-73DC032F4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323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F7DF-EB78-44BD-B973-C9504CA793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7635-45B8-42EC-A9A0-73DC032F4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661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F7DF-EB78-44BD-B973-C9504CA793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7635-45B8-42EC-A9A0-73DC032F4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633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F7DF-EB78-44BD-B973-C9504CA793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7635-45B8-42EC-A9A0-73DC032F4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338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F7DF-EB78-44BD-B973-C9504CA793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7635-45B8-42EC-A9A0-73DC032F4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532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F7DF-EB78-44BD-B973-C9504CA793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7635-45B8-42EC-A9A0-73DC032F4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470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F7DF-EB78-44BD-B973-C9504CA793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7635-45B8-42EC-A9A0-73DC032F4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7666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F7DF-EB78-44BD-B973-C9504CA793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7635-45B8-42EC-A9A0-73DC032F4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3688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F7DF-EB78-44BD-B973-C9504CA793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7635-45B8-42EC-A9A0-73DC032F4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056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F7DF-EB78-44BD-B973-C9504CA793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7635-45B8-42EC-A9A0-73DC032F4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174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F7DF-EB78-44BD-B973-C9504CA793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07635-45B8-42EC-A9A0-73DC032F4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7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0F7DF-EB78-44BD-B973-C9504CA79341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07635-45B8-42EC-A9A0-73DC032F4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112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8139"/>
            <a:ext cx="12192000" cy="6956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1859" y="3840218"/>
            <a:ext cx="5828281" cy="30177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27383" y="2010732"/>
            <a:ext cx="77372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«Уборка территории реки»</a:t>
            </a:r>
          </a:p>
          <a:p>
            <a:endParaRPr lang="ru-RU" sz="4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19487" y="2785403"/>
            <a:ext cx="3983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Цветик-речецветик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одготовительная группа «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Логовичок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9489" y="334500"/>
            <a:ext cx="11563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«Мечта»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6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59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3217" y="620539"/>
            <a:ext cx="1149330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Цель:</a:t>
            </a:r>
            <a:b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Формирование у ребёнка богатого внутреннего мира и системы ценностных отношений к природе, её животному и растительному миру, развитие внутренней потребности любви к природе и, как следствие, бережного отношения к ней, воспитание у ребёнка культуры </a:t>
            </a:r>
            <a:r>
              <a:rPr kumimoji="0" lang="ru-RU" sz="31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природолюбия</a:t>
            </a: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5728" y="3429297"/>
            <a:ext cx="5828281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62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297"/>
            <a:ext cx="12191999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48" t="7071" r="17107"/>
          <a:stretch/>
        </p:blipFill>
        <p:spPr>
          <a:xfrm rot="5400000">
            <a:off x="-801677" y="1329923"/>
            <a:ext cx="6151579" cy="4029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28" t="14943" r="20384" b="-6605"/>
          <a:stretch/>
        </p:blipFill>
        <p:spPr>
          <a:xfrm rot="5400000">
            <a:off x="7039640" y="1432101"/>
            <a:ext cx="6058765" cy="3917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99" r="17424" b="-5476"/>
          <a:stretch/>
        </p:blipFill>
        <p:spPr>
          <a:xfrm rot="5400000" flipV="1">
            <a:off x="3732439" y="1228423"/>
            <a:ext cx="5295347" cy="371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801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297"/>
            <a:ext cx="12191999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61"/>
          <a:stretch/>
        </p:blipFill>
        <p:spPr>
          <a:xfrm rot="5400000">
            <a:off x="-1262856" y="1776836"/>
            <a:ext cx="6464667" cy="330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45" t="15197" r="19108" b="486"/>
          <a:stretch/>
        </p:blipFill>
        <p:spPr>
          <a:xfrm>
            <a:off x="5914674" y="69629"/>
            <a:ext cx="5269142" cy="3156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92"/>
          <a:stretch/>
        </p:blipFill>
        <p:spPr>
          <a:xfrm>
            <a:off x="4670474" y="3226026"/>
            <a:ext cx="6962414" cy="3606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1649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12191999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t="18054" r="-5534" b="10568"/>
          <a:stretch/>
        </p:blipFill>
        <p:spPr>
          <a:xfrm>
            <a:off x="367030" y="520504"/>
            <a:ext cx="3942374" cy="579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04215" y="520504"/>
            <a:ext cx="3251856" cy="561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15" r="17743" b="4264"/>
          <a:stretch/>
        </p:blipFill>
        <p:spPr>
          <a:xfrm rot="5400000">
            <a:off x="3796487" y="1748327"/>
            <a:ext cx="5120643" cy="3360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539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297"/>
            <a:ext cx="12191999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64" r="10219"/>
          <a:stretch/>
        </p:blipFill>
        <p:spPr>
          <a:xfrm>
            <a:off x="340803" y="225083"/>
            <a:ext cx="11510393" cy="544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40218"/>
            <a:ext cx="5828281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79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297"/>
            <a:ext cx="12191999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40"/>
          <a:stretch/>
        </p:blipFill>
        <p:spPr>
          <a:xfrm>
            <a:off x="212795" y="379826"/>
            <a:ext cx="11766410" cy="580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7873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27</Words>
  <Application>Microsoft Office PowerPoint</Application>
  <PresentationFormat>Произвольный</PresentationFormat>
  <Paragraphs>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Lenovo</cp:lastModifiedBy>
  <cp:revision>9</cp:revision>
  <dcterms:created xsi:type="dcterms:W3CDTF">2022-04-25T04:16:16Z</dcterms:created>
  <dcterms:modified xsi:type="dcterms:W3CDTF">2022-04-25T07:24:18Z</dcterms:modified>
</cp:coreProperties>
</file>