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9144000" cy="5143500"/>
  <p:embeddedFontLst>
    <p:embeddedFont>
      <p:font typeface="Open Sans" panose="020B0604020202020204" charset="0"/>
      <p:regular r:id="rId9"/>
      <p:bold r:id="rId10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8" d="100"/>
          <a:sy n="128" d="100"/>
        </p:scale>
        <p:origin x="-1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93D1F8C-D316-41CA-9A3F-C0E63090337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D9B63AF-534A-4580-818D-B07FE6F3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643" y="2271771"/>
            <a:ext cx="6436178" cy="776702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B98A1371-8DC6-4ECF-93BB-FC5AE215736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DDA8566-C96F-473E-B263-BA9BC811E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643" y="3056695"/>
            <a:ext cx="6436178" cy="494945"/>
          </a:xfrm>
          <a:prstGeom prst="rect">
            <a:avLst/>
          </a:prstGeom>
        </p:spPr>
        <p:txBody>
          <a:bodyPr vert="horz" lIns="91440" rtlCol="0" anchor="t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 i="0" baseline="0" dirty="0">
                <a:solidFill>
                  <a:schemeClr val="accent1"/>
                </a:solidFill>
                <a:latin typeface="+mn-l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3AA244EB-B4FA-43CD-B64E-FB8AB4E7C47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03AC867-792B-4DD1-BE9C-1884E9A6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>
            <a:extLst>
              <a:ext uri="{D81A4AB9-1D77-4947-B881-B050E1DB839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4987B51-B332-48D8-A2F9-F3ABA622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>
            <a:extLst>
              <a:ext uri="{FE33DD5A-5013-4FAF-AEB9-7029FAB6ED6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DC75271-08DF-4342-978F-F5A95F57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  <p:extLst>
      <p:ext uri="{D625437B-A8DE-4BE9-92BA-EFB5D447E90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9C74D218-64FC-42D1-A767-B24AF58F239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C75AE39-1844-4AE9-A6E5-17A422A6C6BE}"/>
              </a:ext>
            </a:extLst>
          </p:cNvPr>
          <p:cNvSpPr/>
          <p:nvPr/>
        </p:nvSpPr>
        <p:spPr>
          <a:xfrm>
            <a:off x="774703" y="1417637"/>
            <a:ext cx="185052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0">
            <a:extLst>
              <a:ext uri="{8562E433-D2CE-4927-91C4-F599AA71979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A2203AD-0201-470D-B5BA-20AA0AAC7410}"/>
              </a:ext>
            </a:extLst>
          </p:cNvPr>
          <p:cNvSpPr/>
          <p:nvPr/>
        </p:nvSpPr>
        <p:spPr>
          <a:xfrm>
            <a:off x="2774950" y="1417637"/>
            <a:ext cx="358031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Rectangle 22">
            <a:extLst>
              <a:ext uri="{D5DD6AB2-45EA-4C67-9D60-8AF9A9E8547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45AFCD3-FE8F-4F28-B443-91ED82D7B96F}"/>
              </a:ext>
            </a:extLst>
          </p:cNvPr>
          <p:cNvSpPr/>
          <p:nvPr/>
        </p:nvSpPr>
        <p:spPr>
          <a:xfrm>
            <a:off x="6496050" y="1417637"/>
            <a:ext cx="1882776" cy="2192337"/>
          </a:xfrm>
          <a:custGeom>
            <a:avLst/>
            <a:gdLst/>
            <a:ahLst/>
            <a:cxnLst/>
            <a:rect l="0" t="0" r="r" b="b"/>
            <a:pathLst>
              <a:path w="1882776" h="2192337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>
            <a:extLst>
              <a:ext uri="{5A0FE5E4-FC84-4247-AA74-C8561869A85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9DF946-EAF3-4C10-882F-F17F12F4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95FA7750-F040-4128-B866-92A36396FF4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FC8F3BF-2A8D-4C36-86A7-833992900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8E0878EE-9767-44DD-8B44-0F73DC59D99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C7BC232-82BD-4B13-97E4-6B48A25F709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2000" y="3810000"/>
            <a:ext cx="1847850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7C062190-781E-4C1F-9B16-2C589266F9C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A569A24-B497-4097-B8CB-0969288FFCE8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7C737145-AE02-478D-9B69-FAE1826F12A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4EA60BB-A0C4-420D-B638-8D90855C8F6A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777561" y="3810000"/>
            <a:ext cx="3577708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6128A315-D70E-4831-A198-AAB0E75027C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9623D3C-041F-4F08-B9F0-D23A48D68FD5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F00E1945-F729-4BAB-A3C8-E959FFBE6E4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0786E6B-6159-4560-B02A-CFB317432DCE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6496050" y="3810000"/>
            <a:ext cx="1882775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4">
            <a:extLst>
              <a:ext uri="{260E26CD-6175-4CA1-8845-7CCCF385D21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9ECF339-6085-4854-9A80-2158548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13" name="Footer Placeholder 3">
            <a:extLst>
              <a:ext uri="{6CBE82D6-4A8E-46D1-9D3C-819F49DC578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A3F3131-BC7E-48BB-A4A0-1FB039CE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14" name="Date Placeholder 1">
            <a:extLst>
              <a:ext uri="{E0C69DE9-6003-4AF9-B63B-F20CAFFB369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74240B9-9FC8-46F2-9D98-60C23969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A2CD12E0-EA36-4916-AB7F-4F7CF4580F86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7E97511-4B50-4408-8416-9B83BD8B626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4A71E5E-34B9-42A2-AB45-D8EFB4E4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D3D62BBB-5BC4-4EE6-BC71-D387CBCB440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2B3B636-8D2E-439E-B6B0-16168CB94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>
            <a:extLst>
              <a:ext uri="{6D60FD8B-0088-488A-9E81-1438EE78D50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ABFBC51-2701-4817-B70E-22C69420E38F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2">
            <a:extLst>
              <a:ext uri="{C1BEB0AB-57C2-46F0-B581-7ACCA6BF13B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A120CC3-DBFD-4728-9DC9-D6EAF61D4012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DBBC3117-FF0F-421B-9F03-AFC2C4D4DC3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E9AA28C-4E8A-42CC-8A29-C015F722E687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4">
            <a:extLst>
              <a:ext uri="{078FB7E4-7D52-4B6F-9D1E-DA85FE9AF1F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07A9DCE-5ED6-4D3C-9C7D-F5CD1073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8" name="Footer Placeholder 3">
            <a:extLst>
              <a:ext uri="{A8042764-2F8C-4A2B-BBFD-D1BA6630778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FB68D84-EC3B-4C89-B524-EA4F3887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Date Placeholder 1">
            <a:extLst>
              <a:ext uri="{6820939B-D756-4E8D-A373-E9905C5F10E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52C0B36-06AF-46F2-B1AF-810434F2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9D7224AA-8812-4611-A4E5-33DEE18BFCD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E837472-2614-430D-B282-D729C99AC2A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F1EE6C0-674B-46E8-8473-8ABA0FA7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D54C9D88-B20B-471E-A32E-94E2DFC6CA9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8D833F4-FA1F-4327-982A-4E96FDB07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C2C8FD86-A0D5-4905-BD6B-21A6BB95793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13013C5-CAF5-4695-8B3C-641DA444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Footer Placeholder 3">
            <a:extLst>
              <a:ext uri="{1196B5E4-E34C-49B9-9C34-16170919C99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C32B136-A642-4D92-8B89-5B4D7A70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6" name="Date Placeholder 1">
            <a:extLst>
              <a:ext uri="{9DF1A5A0-2D20-4AB9-A5F9-5384CEB9910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E8D47F2-95E8-4C0C-9D72-DC88F705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629B2A4C-7766-4CF0-855B-BB649A9540E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DA11C76F-1D2F-4D4D-A612-0D70F9CE98F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612DEDA-2114-4736-B4A2-C66954A7ACF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2192059"/>
            <a:ext cx="7620000" cy="511812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sz="1400" b="0" i="0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29C127B2-D57C-455B-8F0C-62C4032D2D6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29FABED-5867-4564-A0CE-31DD67580FF7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762000" y="2735662"/>
            <a:ext cx="7620000" cy="882263"/>
          </a:xfrm>
          <a:prstGeom prst="rect">
            <a:avLst/>
          </a:prstGeom>
        </p:spPr>
        <p:txBody>
          <a:bodyPr vert="horz" rtlCol="0" anchor="t"/>
          <a:lstStyle>
            <a:lvl1pPr lvl="0">
              <a:defRPr lang="en-US" sz="4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C408ACF3-05B7-4973-A3CA-169D4F58F42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8C512DB-E937-47FA-A0FE-671C3EE0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>
            <a:extLst>
              <a:ext uri="{12AB62F7-42D1-4015-8148-8BACEE54BF7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7301C5E-25A4-46D8-9E95-6CA38210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>
            <a:extLst>
              <a:ext uri="{8CADE6FD-2995-4888-BF8F-5E8860C8816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A741DC6-B5F1-4B78-A1EB-C9F08F25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  <p:extLst>
      <p:ext uri="{DAAC5AD5-FB70-446D-96B7-9B16AF87BB7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7325977-F1E9-4085-8A3E-7DEAF26EF06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2BAAA08-045D-4466-AEC2-AE3A8371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7154125-5E46-4EB1-A5BD-7FDF951B135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2F675DB-B751-438C-BA1D-769A76197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16C92AA4-D69D-43E7-A557-ECDCE4310CC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7E46645-DAB4-4A65-8A41-9EDF275D8195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BB1ACD8A-6609-46AC-9AF4-5F2F1579423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B2A8AE8-C195-4D06-9A14-60ABB315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5">
            <a:extLst>
              <a:ext uri="{BEF77A56-6F31-47D1-9E39-59FC53C3EB4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63FC1E6-B9CD-4B74-A956-D095B0FF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4">
            <a:extLst>
              <a:ext uri="{4D128632-B77A-42D4-855C-9829F3DE664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D038391-9B85-4D96-84CF-512BB528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C6A9412D-447D-4BD6-B35E-6BDAE24AC1C8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543BEC8B-2E64-4294-9C6D-81D562FBC79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A7E27C4-F1D6-4F10-81F9-F60B108E6BF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1400175"/>
            <a:ext cx="3619500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>
            <a:extLst>
              <a:ext uri="{57FBDB17-F1A5-4DA6-94F5-4EDF872BE0C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6B16363-720F-4D32-85F0-90C7779B3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4717" y="1400175"/>
            <a:ext cx="3619500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43AB6E18-FABF-4E8A-9F0E-C9DD5CFB48A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5D9574D-95C4-4C24-B50F-4DB4AB4DB95D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E40D6305-DBF4-47E7-948B-E100A208967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3A6ED0D-C772-410A-8215-E07A55CECD81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40F3CF2E-10C3-4AA5-B5BD-12FFF9F2A29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16E6E57-2148-492C-BC22-CF7BB6DDBE0A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>
            <a:extLst>
              <a:ext uri="{DA414F68-19BF-4C23-AA4E-A2651161965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B528B2B-CE16-4CD9-B072-1742D07A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5">
            <a:extLst>
              <a:ext uri="{A0391C9E-7C22-4E06-8A2F-FB6A63FAFC1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723F16D-B57C-4F3B-9CF3-82003BD0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6">
            <a:extLst>
              <a:ext uri="{11605C89-2C39-4400-8ACA-D68854E9E89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054ED15-9465-4804-89F0-8906E62F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</p:spTree>
    <p:extLst>
      <p:ext uri="{0860D54D-D2C8-4A65-B864-CF3EC08E129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6D4FDE2-03F6-43FD-815B-3A977ADCDE6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54C2A7B-EB0B-474B-9621-FE97B477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914525"/>
            <a:ext cx="7620000" cy="857250"/>
          </a:xfrm>
        </p:spPr>
        <p:txBody>
          <a:bodyPr vert="horz" rtlCol="0" anchor="ctr"/>
          <a:lstStyle>
            <a:lvl1pPr lvl="0" algn="ctr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>
            <a:extLst>
              <a:ext uri="{06637479-26CE-4B62-9195-17E4403A246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75680CE-78D4-4AFC-9B9E-77D696F1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4" name="Footer Placeholder 2">
            <a:extLst>
              <a:ext uri="{8CD74AD3-CA49-47C2-AAD3-BBBC8211124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15F6043-8FFE-44B9-BABD-C6187807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Date Placeholder 1">
            <a:extLst>
              <a:ext uri="{C0AE19B0-3003-4F72-9172-EAA799262D8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217D074-B3E0-439D-85D9-CBE788D3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4348C1D4-427C-4C3A-8E5E-68A4471F355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E245C966-9EC9-4A37-80B7-DD19B07B87A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3DF6E1D-341E-4748-87C8-84E19BF7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3" name="Footer Placeholder 2">
            <a:extLst>
              <a:ext uri="{76E2CBEE-E092-4124-97BA-9D9382802CB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E7E8C41-77E4-4449-8FBE-9F0015FC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Date Placeholder 1">
            <a:extLst>
              <a:ext uri="{9AC83DFA-416B-4CDE-8AC0-CDF42851FB5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A983105-6995-4702-B6D5-DFFBE202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091B84FC-4FB4-48BC-A7EE-FB0E77B8C81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7F8C9A6-37E1-4083-8895-05E69CCBAC6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B2306CD-AA32-4F70-B79A-15440D11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67BDC013-932D-4C20-9BB9-A7A21003553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7FEF4B9-5EC3-401C-A20A-75293E22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4138C5BE-9ADD-45F8-8552-FEAC8434099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EDA3416-2F1C-4AF2-B994-6FA5FD461C5D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45D875F8-DC02-4F1C-8184-9913B9DB6D2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0119A3C-EBAE-49B1-A487-D3C48442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2">
            <a:extLst>
              <a:ext uri="{B24B1AB3-4265-4451-B3CF-6C53EA7B1AB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31D6804-D830-4896-A7D3-BD925285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1">
            <a:extLst>
              <a:ext uri="{5C967AFD-653B-4047-8C32-29EEB803889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228643B-6F91-43A7-B097-11DFE49B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D14547E5-FDAB-4257-A2BB-86711D262F8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9F9D9A0B-8CDB-42BA-916D-5441A1D4C27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CB33167-1C3F-4DDF-8A12-DC9781245826}"/>
              </a:ext>
            </a:extLst>
          </p:cNvPr>
          <p:cNvSpPr/>
          <p:nvPr/>
        </p:nvSpPr>
        <p:spPr>
          <a:xfrm>
            <a:off x="3718307" y="1437411"/>
            <a:ext cx="4663693" cy="3037029"/>
          </a:xfrm>
          <a:prstGeom prst="rect">
            <a:avLst/>
          </a:prstGeom>
          <a:noFill/>
          <a:ln w="6350" cap="flat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Title 1">
            <a:extLst>
              <a:ext uri="{D63C9DD7-9924-481D-9235-A6D57D1C3D1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61A6D7E-BBE0-475B-B90F-90D3956E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19C8966E-E9C2-4A70-B8E3-03AA7C3229A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6ECF6BC-E1FE-4593-B9E3-F65F5EA6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>
            <a:extLst>
              <a:ext uri="{D371C9A8-D4B9-4708-997C-A701E3369F2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9D277B3-FEAD-45D9-947F-D08DAE3629B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4">
            <a:extLst>
              <a:ext uri="{21F467CA-188D-4675-9EA3-AEA91231F77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25D9683-3700-4C43-B5B3-20F09F05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7" name="Footer Placeholder 3">
            <a:extLst>
              <a:ext uri="{461D9AA9-01D5-4641-8BB9-3F73F5BAAEA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94705EC-2B52-4AAD-BE58-AF651AEC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8" name="Date Placeholder 1">
            <a:extLst>
              <a:ext uri="{F7838054-648B-4D5F-9806-3EBA91FCAD6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E9BF562-7129-46C3-BB5C-370BD6ED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7E922E82-0887-4CBE-8178-C9E52F80773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 hidden="1">
            <a:extLst>
              <a:ext uri="{81A8D038-AA24-42F6-B39C-93A709E2AEE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56383C8-D476-4EFB-A4EA-42D652B0B5F9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3" name="Footer Placeholder 4" hidden="1">
            <a:extLst>
              <a:ext uri="{B3C8AD21-BF3B-447C-9FD1-6902CEABD9F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FE4BC6C-3F88-4C28-AACE-B92B22B7EE52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4" name="Date Placeholder 3" hidden="1">
            <a:extLst>
              <a:ext uri="{B97379BF-B837-4E68-86E6-E6241F97FA7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D755423-B6C7-4A55-85AA-3624AA7830EE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5" name="Slide Number Placeholder 5" hidden="1">
            <a:extLst>
              <a:ext uri="{E14E787A-5759-485B-9D67-A0984036F90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BEC5B5F-B0C7-4219-BDA6-5B790062B63C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6" name="Footer Placeholder 4" hidden="1">
            <a:extLst>
              <a:ext uri="{3226A573-7A3B-41AB-A215-6570AD0B733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B7F22D8-2F8E-4A2A-8F75-3393B7A751E4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7" name="Date Placeholder 3" hidden="1">
            <a:extLst>
              <a:ext uri="{8D03E852-A0D6-4E34-A6CE-079FE2C2E59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4C99C3B-12E2-4550-ACA4-773F0E7EDC7E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8" name="Slide Number Placeholder 5" hidden="1">
            <a:extLst>
              <a:ext uri="{CCB6C3D8-B58B-4892-BBA9-0E29D4BAECE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024AB34-3790-49AA-B34A-BB145F3F191A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9" name="Footer Placeholder 4" hidden="1">
            <a:extLst>
              <a:ext uri="{3476535D-BE27-4D08-8343-38CAAF988E0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D418A40-AF54-4804-9454-07FBC73AE8B4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10" name="Date Placeholder 3" hidden="1">
            <a:extLst>
              <a:ext uri="{74B7DED4-66C6-4882-9917-2815DC2172C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92C3123-E936-414A-85E8-3AC586E23B27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11" name="Title Placeholder 1">
            <a:extLst>
              <a:ext uri="{4DDE8914-5AE6-4C0A-93E0-2FBEC2F1515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727F12B-BB62-429B-8F71-1362E115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9045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922C0FAD-5E73-4BA6-8486-618D785F59E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D4A868B-EF8F-48B7-AC22-CDEE3682B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28750"/>
            <a:ext cx="7620000" cy="3048000"/>
          </a:xfrm>
          <a:prstGeom prst="rect">
            <a:avLst/>
          </a:prstGeom>
        </p:spPr>
        <p:txBody>
          <a:bodyPr vert="horz"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A76C4A56-9E29-4073-9082-43871D47EF5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AD00FBC-E748-4503-B85F-721C67C96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7815" y="4695033"/>
            <a:ext cx="61301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14" name="Footer Placeholder 4">
            <a:extLst>
              <a:ext uri="{F00A5743-E9C4-4E47-AC46-BA0C7254CAD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1E863BE-FAA0-4A9A-B820-6372C9BAB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5" name="Date Placeholder 3">
            <a:extLst>
              <a:ext uri="{C1D34F88-470D-4E57-8338-7BD4E0E2CCA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4DAF25D-43FA-4B5C-BE02-47E6C9FC9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lvl="0" algn="l" rtl="0">
        <a:lnSpc>
          <a:spcPct val="100000"/>
        </a:lnSpc>
        <a:spcBef>
          <a:spcPct val="0"/>
        </a:spcBef>
        <a:buNone/>
        <a:defRPr lang="en-US" sz="3200" b="1" i="0" dirty="0">
          <a:solidFill>
            <a:schemeClr val="tx1"/>
          </a:solidFill>
          <a:latin typeface="+mj-lt"/>
        </a:defRPr>
      </a:lvl1pPr>
    </p:titleStyle>
    <p:bodyStyle>
      <a:lvl1pPr marL="342900" lvl="0" indent="-342900" algn="l" rtl="0">
        <a:spcBef>
          <a:spcPts val="1200"/>
        </a:spcBef>
        <a:buClr>
          <a:schemeClr val="accent1"/>
        </a:buClr>
        <a:buFont typeface="Arial"/>
        <a:buChar char="•"/>
        <a:defRPr lang="en-US" sz="1600" b="0" i="0" dirty="0">
          <a:solidFill>
            <a:schemeClr val="tx1"/>
          </a:solidFill>
          <a:latin typeface="+mn-lt"/>
        </a:defRPr>
      </a:lvl1pPr>
      <a:lvl2pPr marL="742950" lvl="1" indent="-28575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400" b="0" i="0" dirty="0">
          <a:solidFill>
            <a:schemeClr val="bg1">
              <a:lumMod val="50000"/>
            </a:schemeClr>
          </a:solidFill>
          <a:latin typeface="+mn-lt"/>
        </a:defRPr>
      </a:lvl2pPr>
      <a:lvl3pPr marL="1143000" lvl="2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200" b="0" i="0" dirty="0">
          <a:solidFill>
            <a:schemeClr val="bg1">
              <a:lumMod val="50000"/>
            </a:schemeClr>
          </a:solidFill>
          <a:latin typeface="+mn-lt"/>
        </a:defRPr>
      </a:lvl3pPr>
      <a:lvl4pPr marL="1600200" lvl="3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000" b="0" i="0" dirty="0">
          <a:solidFill>
            <a:schemeClr val="bg1">
              <a:lumMod val="50000"/>
            </a:schemeClr>
          </a:solidFill>
          <a:latin typeface="+mn-lt"/>
        </a:defRPr>
      </a:lvl4pPr>
      <a:lvl5pPr marL="2057400" lvl="4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/>
          <a:tile tx="0" ty="0" sx="75000" sy="75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EB57192D-0A07-421A-BAD4-39C7CFA79D5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680AC4E-5670-43E9-A59D-D1980F76A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55" y="0"/>
            <a:ext cx="6528288" cy="5143499"/>
          </a:xfrm>
          <a:prstGeom prst="roundRect">
            <a:avLst/>
          </a:prstGeom>
          <a:noFill/>
        </p:spPr>
      </p:pic>
    </p:spTree>
    <p:extLst>
      <p:ext uri="{0107604F-4B64-43AE-A876-B6158D88C098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tile tx="0" ty="0" sx="75000" sy="75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B66CBFF3-E57C-4AFD-AF2D-1940754BACE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EAA92DC-A969-4EBF-9FFD-03B16C97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194" y="1352550"/>
            <a:ext cx="5357534" cy="1953973"/>
          </a:xfrm>
        </p:spPr>
        <p:txBody>
          <a:bodyPr rtlCol="0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Парад ЮИД                          детский </a:t>
            </a:r>
            <a:r>
              <a:rPr lang="en-US" dirty="0" err="1">
                <a:solidFill>
                  <a:srgbClr val="FFFF00"/>
                </a:solidFill>
              </a:rPr>
              <a:t>сад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en-US" dirty="0" smtClean="0">
                <a:solidFill>
                  <a:srgbClr val="FFFF00"/>
                </a:solidFill>
              </a:rPr>
              <a:t>МЕЧТА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>
                <a:solidFill>
                  <a:srgbClr val="FFFF00"/>
                </a:solidFill>
              </a:rPr>
              <a:t>2022 год.</a:t>
            </a:r>
          </a:p>
        </p:txBody>
      </p:sp>
      <p:pic>
        <p:nvPicPr>
          <p:cNvPr id="3" name="Рисунок 2">
            <a:extLst>
              <a:ext uri="{9D3F6C86-616F-46ED-8E2B-B18522B3D2A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E5370AF-AA07-484F-BC63-89682B0EA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927"/>
            <a:ext cx="3889069" cy="5185427"/>
          </a:xfrm>
          <a:prstGeom prst="ellipse">
            <a:avLst/>
          </a:prstGeom>
          <a:noFill/>
        </p:spPr>
      </p:pic>
    </p:spTree>
    <p:extLst>
      <p:ext uri="{EF3DA542-7A65-404F-93E0-56AE07B0169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tile tx="0" ty="0" sx="75000" sy="75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77BDD526-9C41-4840-A42C-53ED0BA7B1B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AC2D28A-08BD-41D7-8CA3-38266F6D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5820"/>
            <a:ext cx="7620000" cy="1476747"/>
          </a:xfrm>
        </p:spPr>
        <p:txBody>
          <a:bodyPr rtlCol="0"/>
          <a:lstStyle/>
          <a:p>
            <a:r>
              <a:rPr lang="en-US" dirty="0">
                <a:solidFill>
                  <a:srgbClr val="FFFF00"/>
                </a:solidFill>
              </a:rPr>
              <a:t>ЮИДовцы г. Бор  получили грамоты за активное участие во всех мероприятиях по ПДД в течении учебного года!</a:t>
            </a:r>
          </a:p>
        </p:txBody>
      </p:sp>
      <p:pic>
        <p:nvPicPr>
          <p:cNvPr id="3" name="Рисунок 2">
            <a:extLst>
              <a:ext uri="{03606D47-E2A7-45C0-9958-1BDBD48FF8B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1B12684-8599-4F67-BC98-B0B5642D2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219" y="2190750"/>
            <a:ext cx="4170173" cy="3127627"/>
          </a:xfrm>
          <a:prstGeom prst="ellipse">
            <a:avLst/>
          </a:prstGeom>
          <a:noFill/>
        </p:spPr>
      </p:pic>
    </p:spTree>
    <p:extLst>
      <p:ext uri="{8BA2710F-8CEB-4AF8-A22A-60771FD6B51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tile tx="0" ty="0" sx="75000" sy="75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C1E3DD1-AFE2-4F1B-B09C-93B7F181F38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2C4735A-79FD-4D8D-A548-A4C0C3E1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484" y="1540369"/>
            <a:ext cx="6419516" cy="2062757"/>
          </a:xfrm>
        </p:spPr>
        <p:txBody>
          <a:bodyPr rtlCol="0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Самые юные участники парада,это отряд ЮИД детского сада ,,Мечта"</a:t>
            </a:r>
          </a:p>
        </p:txBody>
      </p:sp>
      <p:pic>
        <p:nvPicPr>
          <p:cNvPr id="3" name="Рисунок 2">
            <a:extLst>
              <a:ext uri="{D128D09F-4109-488A-9D20-20686ED9756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F8AEA4A-55A4-4E8C-8929-10EA91D38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45" y="147895"/>
            <a:ext cx="2181470" cy="4847706"/>
          </a:xfrm>
          <a:prstGeom prst="ellipse">
            <a:avLst/>
          </a:prstGeom>
          <a:noFill/>
        </p:spPr>
      </p:pic>
    </p:spTree>
    <p:extLst>
      <p:ext uri="{B0B5A72C-507A-4856-ACFC-E7C77BC2489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tile tx="0" ty="0" sx="75000" sy="75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BE256EFF-E789-40FA-A533-C82BA60E6B2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A43BDC4-A644-49EB-8DDF-886B6E2D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084" y="1172021"/>
            <a:ext cx="4464518" cy="2799457"/>
          </a:xfrm>
        </p:spPr>
        <p:txBody>
          <a:bodyPr rtlCol="0"/>
          <a:lstStyle/>
          <a:p>
            <a:r>
              <a:rPr lang="en-US" dirty="0">
                <a:solidFill>
                  <a:srgbClr val="FFFF00"/>
                </a:solidFill>
              </a:rPr>
              <a:t>Ребята из отряда ЮИД детского сада,,</a:t>
            </a:r>
            <a:r>
              <a:rPr lang="en-US" dirty="0" err="1" smtClean="0">
                <a:solidFill>
                  <a:srgbClr val="FFFF00"/>
                </a:solidFill>
              </a:rPr>
              <a:t>Мечта</a:t>
            </a:r>
            <a:r>
              <a:rPr lang="en-US" dirty="0" smtClean="0">
                <a:solidFill>
                  <a:srgbClr val="FFFF00"/>
                </a:solidFill>
              </a:rPr>
              <a:t>«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получили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памятные подарки и кучу незабываемых эмоций!</a:t>
            </a:r>
          </a:p>
        </p:txBody>
      </p:sp>
      <p:pic>
        <p:nvPicPr>
          <p:cNvPr id="3" name="Рисунок 2">
            <a:extLst>
              <a:ext uri="{FED2D916-1665-41E8-98BB-3F351CE1F4F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9062CAE-6677-45E4-80AE-CD9F977A0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30" y="2563891"/>
            <a:ext cx="4488083" cy="2019637"/>
          </a:xfrm>
          <a:prstGeom prst="ellipse">
            <a:avLst/>
          </a:prstGeom>
          <a:noFill/>
        </p:spPr>
      </p:pic>
      <p:pic>
        <p:nvPicPr>
          <p:cNvPr id="4" name="Рисунок 3">
            <a:extLst>
              <a:ext uri="{F67C7EC5-6FBC-4B5E-80DE-84892271CD5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0591880-0CF8-4963-9B82-BF6CA39E4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262" y="335319"/>
            <a:ext cx="1960820" cy="1979926"/>
          </a:xfrm>
          <a:prstGeom prst="ellipse">
            <a:avLst/>
          </a:prstGeom>
          <a:noFill/>
        </p:spPr>
      </p:pic>
    </p:spTree>
    <p:extLst>
      <p:ext uri="{5A0EBF1C-7CDF-419F-A7D6-0D0E46DF4EA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tile tx="0" ty="0" sx="75000" sy="75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0111653-943F-47C9-A3CD-16B7E15F470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E54599C-B857-4EFE-B8B0-FF3FB67C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28600" y="511596"/>
            <a:ext cx="7620000" cy="1112943"/>
          </a:xfrm>
        </p:spPr>
        <p:txBody>
          <a:bodyPr rot="10800000" rtlCol="0"/>
          <a:lstStyle/>
          <a:p>
            <a:r>
              <a:rPr lang="en-US" dirty="0">
                <a:solidFill>
                  <a:srgbClr val="FFFF00"/>
                </a:solidFill>
              </a:rPr>
              <a:t>Благодарим школьников за активное участие в пропаганде правил дорожного движения!</a:t>
            </a:r>
          </a:p>
        </p:txBody>
      </p:sp>
      <p:pic>
        <p:nvPicPr>
          <p:cNvPr id="3" name="Рисунок 2">
            <a:extLst>
              <a:ext uri="{EEE78B29-D0E4-4D52-9F4C-9BC3EA1B91C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463CE4C-F97F-47B9-AD07-E8C257844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72835"/>
            <a:ext cx="4455912" cy="2005161"/>
          </a:xfrm>
          <a:prstGeom prst="ellipse">
            <a:avLst/>
          </a:prstGeom>
          <a:noFill/>
        </p:spPr>
      </p:pic>
      <p:pic>
        <p:nvPicPr>
          <p:cNvPr id="4" name="Рисунок 3">
            <a:extLst>
              <a:ext uri="{600C459F-24E6-4F7D-8E59-2E768503A04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726CC4C-A43B-4F47-93D4-EB360E360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352550"/>
            <a:ext cx="2476311" cy="3301752"/>
          </a:xfrm>
          <a:prstGeom prst="ellipse">
            <a:avLst/>
          </a:prstGeom>
          <a:noFill/>
        </p:spPr>
      </p:pic>
    </p:spTree>
    <p:extLst>
      <p:ext uri="{D7D3FF67-B44D-4A5F-8F2E-3B3FA042AEE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14978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threePicAnd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fourPi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lvl1pPr lvl="0"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vert="horz" rtlCol="0" anchor="ctr"/>
      <a:lstStyle>
        <a:lvl1pPr lvl="0" algn="ctr"/>
      </a:lstStyle>
    </a:lnDef>
  </a:objectDefaults>
  <a:extraClrSchemeLst/>
</a:theme>
</file>

<file path=ppt/theme/theme2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lvl1pPr lvl="0"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vert="horz" rtlCol="0" anchor="ctr"/>
      <a:lstStyle>
        <a:lvl1pPr lvl="0" algn="ctr"/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Office PowerPoint</Application>
  <PresentationFormat>Экран (16:9)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Open Sans</vt:lpstr>
      <vt:lpstr>Whitepaper</vt:lpstr>
      <vt:lpstr>Презентация PowerPoint</vt:lpstr>
      <vt:lpstr>Парад ЮИД                          детский сад «МЕЧТА»   2022 год.</vt:lpstr>
      <vt:lpstr>ЮИДовцы г. Бор  получили грамоты за активное участие во всех мероприятиях по ПДД в течении учебного года!</vt:lpstr>
      <vt:lpstr>Самые юные участники парада,это отряд ЮИД детского сада ,,Мечта"</vt:lpstr>
      <vt:lpstr>Ребята из отряда ЮИД детского сада,,Мечта« получили памятные подарки и кучу незабываемых эмоций!</vt:lpstr>
      <vt:lpstr>Благодарим школьников за активное участие в пропаганде правил дорожного движения!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Максим</cp:lastModifiedBy>
  <cp:revision>3</cp:revision>
  <dcterms:created xsi:type="dcterms:W3CDTF">2022-04-25T19:48:00Z</dcterms:created>
  <dcterms:modified xsi:type="dcterms:W3CDTF">2022-05-02T13:37:07Z</dcterms:modified>
</cp:coreProperties>
</file>