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embeddedFontLst>
    <p:embeddedFont>
      <p:font typeface="Open Sans" panose="020B0604020202020204" charset="0"/>
      <p:regular r:id="rId11"/>
      <p:bold r:id="rId12"/>
    </p:embeddedFont>
    <p:embeddedFont>
      <p:font typeface="Oswald" panose="020B0604020202020204" charset="-52"/>
      <p:regular r:id="rId13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8" d="100"/>
          <a:sy n="128" d="100"/>
        </p:scale>
        <p:origin x="-130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016C686-0481-45F8-AAE0-82F35FDB7AB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8B55A9B-04F1-47D9-95C3-1AE717DD2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643" y="2271771"/>
            <a:ext cx="6436178" cy="776702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2EA51192-4256-4281-99EC-C2A788FAC27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C00A365-3AF6-4B60-A1B5-6AAF4CCF1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643" y="3056695"/>
            <a:ext cx="6436178" cy="494945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0" i="0" baseline="0" dirty="0">
                <a:solidFill>
                  <a:schemeClr val="accent1"/>
                </a:solidFill>
                <a:latin typeface="+mn-l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CE2956CC-7AA3-4ED4-97E8-24C16CCA1C6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CB47D86-6115-40A8-94AE-68240C5F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744F56B5-8C00-4C52-8178-03C05C83DD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8B74D72-885C-4AC5-A3A0-A6373BADC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9634874F-0D36-4896-B421-988BB405D7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7372006-B999-45BA-BC0C-F13BABBB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AF2D2776-3E65-44F3-9B67-F25121BD9AB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6B66D84A-8319-4406-BEC4-7078617F02C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D804558-3585-4072-B957-BA87999CB6B3}"/>
              </a:ext>
            </a:extLst>
          </p:cNvPr>
          <p:cNvSpPr/>
          <p:nvPr/>
        </p:nvSpPr>
        <p:spPr>
          <a:xfrm>
            <a:off x="774703" y="1417637"/>
            <a:ext cx="185052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0">
            <a:extLst>
              <a:ext uri="{881CC84C-CAF1-4C35-BBF8-4163A1F601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CA2F0F-23F0-4410-AFB5-6DC4F0939B33}"/>
              </a:ext>
            </a:extLst>
          </p:cNvPr>
          <p:cNvSpPr/>
          <p:nvPr/>
        </p:nvSpPr>
        <p:spPr>
          <a:xfrm>
            <a:off x="2774950" y="1417637"/>
            <a:ext cx="3580319" cy="2192337"/>
          </a:xfrm>
          <a:prstGeom prst="rect">
            <a:avLst/>
          </a:pr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Rectangle 22">
            <a:extLst>
              <a:ext uri="{C3275BB9-4945-4672-B108-F8A2DE7CE35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D559152-AC8E-4390-86D0-B4956FC12BB7}"/>
              </a:ext>
            </a:extLst>
          </p:cNvPr>
          <p:cNvSpPr/>
          <p:nvPr/>
        </p:nvSpPr>
        <p:spPr>
          <a:xfrm>
            <a:off x="6496050" y="1417637"/>
            <a:ext cx="1882776" cy="2192337"/>
          </a:xfrm>
          <a:custGeom>
            <a:avLst/>
            <a:gdLst/>
            <a:ahLst/>
            <a:cxnLst/>
            <a:rect l="0" t="0" r="r" b="b"/>
            <a:pathLst>
              <a:path w="1882776" h="2192337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w="6350" cap="flat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Title 1">
            <a:extLst>
              <a:ext uri="{646E44EC-C9C2-4C9D-BC2B-19CC4E7E114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D846231-B337-4BE6-8788-A3685BF7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5C0630F3-A9B4-45C7-A633-10ED62D8366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EEF3519-3AB9-482E-8D0A-228D98D84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022EB36D-EF01-4988-8427-247130ACEC0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6EE906F-0175-4600-B080-238BC0B4CF6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2000" y="3810000"/>
            <a:ext cx="1847850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>
            <a:extLst>
              <a:ext uri="{AAECB577-2F09-491D-9F26-ECCCFDCA94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A4D240-B415-46D7-AB19-983BF0150EB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526BC689-0008-48C0-BFA5-3589B6F3A85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CEBC44D-0E87-441B-96D8-6F3AD217D339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2777561" y="3810000"/>
            <a:ext cx="3577708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2">
            <a:extLst>
              <a:ext uri="{1040211A-710D-4F91-A9C5-A3003D0A947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146512A-DD94-42D0-BB89-FA8744830ED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043B6A68-5C00-4C4C-9B95-2374D118292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F6D4FE6-5B99-4A94-8526-9042ACFD065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496050" y="3810000"/>
            <a:ext cx="1882775" cy="523875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lvl="0" indent="0" algn="ctr">
              <a:lnSpc>
                <a:spcPct val="100000"/>
              </a:lnSpc>
              <a:buFont typeface="Arial"/>
              <a:buNone/>
              <a:defRPr lang="en-US" sz="12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lang="en-US" sz="1000" dirty="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lang="en-US" sz="1050" i="0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Font typeface="Arial"/>
              <a:buChar char="»"/>
              <a:defRPr lang="en-US" sz="1050" i="1" dirty="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4">
            <a:extLst>
              <a:ext uri="{316B751A-B376-49D2-A1D0-B3C25948BE7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F94643C-4919-4BC0-936A-47F78A27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13" name="Footer Placeholder 3">
            <a:extLst>
              <a:ext uri="{4AC7CCF1-936C-4B3B-B8A7-7D04A2FEEB3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992DF94-8348-4A95-A0DE-A825DB7C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14" name="Date Placeholder 1">
            <a:extLst>
              <a:ext uri="{61EA0AE6-A408-4682-AB2D-5C8293A7C74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7D0388-0B94-49AB-B966-1ED5C8DF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9048FCA3-86C8-4D6C-83AF-873942FD1D1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65ECD1C-45A8-48BF-A75D-C1AB654AC71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71D5E24-3669-413D-ACBF-43C5FE77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6270C708-CFE7-41BE-A962-89132DD1FD1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9566D5-5B84-4D4C-AFBA-1183AE4FB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2">
            <a:extLst>
              <a:ext uri="{18ECD33A-28B7-40F4-AB4A-7FFD299BA8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E313018-12C1-45D6-9D71-5DF834CDBEAE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2">
            <a:extLst>
              <a:ext uri="{C9724CC2-9B32-4427-A1BC-49F0885E1CC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790ACA7-56B6-4F25-9105-41C88E1F6EF6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BF5756B8-6028-47AD-833A-44E0D8AEE11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3CDCE48-CCAC-482B-974F-68964DBC5155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Slide Number Placeholder 4">
            <a:extLst>
              <a:ext uri="{BB2B4B92-8B70-4B49-8ABB-43A2D42D3F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F8DCB6-EDCA-4B8C-93A0-1BDB4FBF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8" name="Footer Placeholder 3">
            <a:extLst>
              <a:ext uri="{31DAD3D7-848A-4A9C-B157-F2B65BC861E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58ECBDF-6413-4002-8913-7E6891A1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Date Placeholder 1">
            <a:extLst>
              <a:ext uri="{6EF9180B-3D7B-44E3-818A-096BAEEEA38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E7BCD8E-5048-4418-BCED-0CB72EA4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98848E04-DD3D-4E6D-A43C-B0EE279741C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031379E8-37CA-41F7-8AD3-43AB698049F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D70F5E6-3FD8-4FF0-93A0-C45B1DDC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B1C60068-C238-43D4-B9FF-B0DA375EB80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937C5B-9A18-4D48-A3E2-45EC2A76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CA8073E8-8DD8-48F5-AF1E-29EB03ED691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E7DF035-64CC-4D74-BCBB-1C7FF9F2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>
            <a:extLst>
              <a:ext uri="{1AA29C5A-6E49-4C5C-9C39-01D6AA720B2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47CC272-F3B5-4893-8C84-2645289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CE979FC5-09EB-41F6-B267-8EA5D45AA09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1D6600B-F053-4050-8875-588561F1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747DB5F7-EC5D-462B-B9E0-44E9DC21748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C0FB466C-04DF-423F-91FC-E235A2DBB32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E0E471-AAE8-46AE-8549-B6926A7CBEB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2192059"/>
            <a:ext cx="7620000" cy="511812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1400" b="0" i="0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1">
            <a:extLst>
              <a:ext uri="{DD254003-9081-4609-B7B7-8B96931A02C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94DB50-6FC7-403F-B176-1C2B9E36A7AD}"/>
              </a:ext>
            </a:extLst>
          </p:cNvPr>
          <p:cNvSpPr>
            <a:spLocks noGrp="1"/>
          </p:cNvSpPr>
          <p:nvPr>
            <p:ph type="title" idx="1"/>
          </p:nvPr>
        </p:nvSpPr>
        <p:spPr>
          <a:xfrm>
            <a:off x="762000" y="2735662"/>
            <a:ext cx="7620000" cy="882263"/>
          </a:xfrm>
          <a:prstGeom prst="rect">
            <a:avLst/>
          </a:prstGeom>
        </p:spPr>
        <p:txBody>
          <a:bodyPr vert="horz" rtlCol="0" anchor="t"/>
          <a:lstStyle>
            <a:lvl1pPr lvl="0"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7011CC50-2405-4A06-82AC-8E98587140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F970691-0E3D-474F-8361-70D7410C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  <p:sp>
        <p:nvSpPr>
          <p:cNvPr id="5" name="Footer Placeholder 4">
            <a:extLst>
              <a:ext uri="{744E3A0C-1839-44A9-9F24-3BFE86F2787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318A2F-F8DA-44BE-8F4C-910EA8F8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Date Placeholder 3">
            <a:extLst>
              <a:ext uri="{2F2C26DF-4941-457C-A039-2F7E01B7052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099682-25A8-4DEB-A067-2E19FB695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</p:spTree>
    <p:extLst>
      <p:ext uri="{E6C8188D-4331-4A65-8EC4-DCAA90D0D81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5D434B2E-40B6-4E2B-B7E9-938BB23A03B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BE53C18-B980-4C48-A376-2F591D8D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71250C7F-5E5D-4118-8252-5805866398C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977CEDA-60D0-4471-AFFA-CDCCB9DE3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1CA43FF8-59B6-4F60-92B1-EAE4E2BE983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E613B07-E496-4B8A-A268-FD6FCE723A58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>
            <a:extLst>
              <a:ext uri="{85B44C6B-61DE-4EA0-AA7A-8251B2228F3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00155C8-4A24-413D-B642-2C243FC5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5">
            <a:extLst>
              <a:ext uri="{311E4A9C-171C-41DD-BCCC-60A454B6F75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1AB0A8C-D7B9-4998-ADD5-699C05CC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4">
            <a:extLst>
              <a:ext uri="{02316D3F-8768-4637-AE68-DD201474ECD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7D25859-A9F8-48A8-939F-BDA0529A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6E8D715B-F18F-4B35-9A7C-2DA3086DEEC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7B5C6878-61BD-4534-9846-80BFCE2147B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A6DE5DF-437B-47BA-B00A-3AAC00AA367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62000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4">
            <a:extLst>
              <a:ext uri="{3440E0FE-4680-4C7B-83AC-2E9F979FC4A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D96A238-A95E-45A2-AE64-B5EC361B3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4717" y="1400175"/>
            <a:ext cx="3619500" cy="54064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marL="0" lvl="0" indent="0">
              <a:buNone/>
              <a:defRPr lang="en-US" sz="1600" b="0" i="0" cap="none" dirty="0">
                <a:solidFill>
                  <a:schemeClr val="accent1"/>
                </a:solidFill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3BF14F24-EAD4-4107-B168-61EB1259112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1E7B71-CD00-4367-81D7-CF83149695E1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CFE01583-CC74-4C55-A308-E9FBF5E3CA4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C778DDE-27CB-4DE8-8859-020151B3A71C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7FC530B4-14BD-459E-A2CE-67D50ED719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D4A1CC6-6247-472E-908A-4E906BC7241A}"/>
              </a:ext>
            </a:extLst>
          </p:cNvPr>
          <p:cNvSpPr>
            <a:spLocks noGrp="1"/>
          </p:cNvSpPr>
          <p:nvPr>
            <p:ph idx="4"/>
          </p:nvPr>
        </p:nvSpPr>
        <p:spPr>
          <a:xfrm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>
            <a:extLst>
              <a:ext uri="{D33060FE-7547-4066-A981-4AE72EC055E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9C048F-BE9D-433C-B2F0-2547DD73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5">
            <a:extLst>
              <a:ext uri="{11EF1F31-0274-4A24-8CC2-A11801215EF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B60B066-EA70-4190-9F62-220B416E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6">
            <a:extLst>
              <a:ext uri="{230D2F21-4B02-49A4-848D-7E89059D7F1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90B7E13-AC28-410A-8998-70608A13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</p:spTree>
    <p:extLst>
      <p:ext uri="{30DABAD2-82E1-43E9-BB97-CBF424109FC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5A0BB83-6678-4D2B-B251-2D614BC1C09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52C8690-318C-441B-B7B0-87E17DAE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14525"/>
            <a:ext cx="7620000" cy="857250"/>
          </a:xfrm>
        </p:spPr>
        <p:txBody>
          <a:bodyPr vert="horz" rtlCol="0" anchor="ctr"/>
          <a:lstStyle>
            <a:lvl1pPr lvl="0" algn="ctr">
              <a:defRPr lang="en-US" sz="36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3">
            <a:extLst>
              <a:ext uri="{D9CDDD16-F4C2-4FD7-9ED1-D7CDF0401D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33D644E-8283-4686-88AA-647259E6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4" name="Footer Placeholder 2">
            <a:extLst>
              <a:ext uri="{9CC00120-CC89-4FA1-AF81-EF107C22851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9DD0769-81D1-474F-AF22-8FCCEB9B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Date Placeholder 1">
            <a:extLst>
              <a:ext uri="{95D3BC8C-D89C-4FEB-AB96-F1E0F288AC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AEEE07F-9C82-44DD-82F6-3811FD1D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16127BD1-FF7B-4A43-A7AF-7BEB095AA13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7AC775AE-8F97-4A15-AF5D-E8D1369645C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A57B47E-0922-4AB0-A9F5-8BC2BD23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3" name="Footer Placeholder 2">
            <a:extLst>
              <a:ext uri="{D4B15538-07C4-40C1-8768-E0A748CE8DD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21562FB-BBC6-4FED-A7BC-08297691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4" name="Date Placeholder 1">
            <a:extLst>
              <a:ext uri="{EB701746-4665-48A4-8F8B-5BB7902DD8E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5E79557-5795-44C0-BCA8-8644F19A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9BBE8433-44C0-45E7-8B54-3F3103FDDC1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CA842E6-89EB-4A5B-A34D-14B9F17EE0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F0F96E-72A2-4CEB-B21C-3F7E9B12D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3">
            <a:extLst>
              <a:ext uri="{B77794AD-1880-4917-9B4A-F0264AA38DD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40A25CC-F418-4F79-B4F0-A95F4C886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B5EE5EAD-480E-42E2-AACE-63886EDC114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C767F05-787A-4AB0-9C27-56B4A246F13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3">
            <a:extLst>
              <a:ext uri="{A5777ACD-89B8-46A5-98F1-155DA0D922E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262ED35-FEE0-4152-B93A-3C281DE8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6" name="Footer Placeholder 2">
            <a:extLst>
              <a:ext uri="{C2142A1F-BC19-44D8-B6A5-0FD14B6BDA2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108D78A-EBDB-4069-945D-BE4F4A1E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7" name="Date Placeholder 1">
            <a:extLst>
              <a:ext uri="{4A8E2F35-CF08-4458-B200-8282540ABEE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F9520A3-8C3D-4224-AF4C-2C22808A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8BBD5D2A-5E25-485E-AB6F-26A2E7986D0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CB0685D8-291D-4CD2-B4C8-48AC1D21B0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D4361DC-F430-4B06-A1DF-A3772DC4D243}"/>
              </a:ext>
            </a:extLst>
          </p:cNvPr>
          <p:cNvSpPr/>
          <p:nvPr/>
        </p:nvSpPr>
        <p:spPr>
          <a:xfrm>
            <a:off x="3718307" y="1437411"/>
            <a:ext cx="4663693" cy="3037029"/>
          </a:xfrm>
          <a:prstGeom prst="rect">
            <a:avLst/>
          </a:prstGeom>
          <a:noFill/>
          <a:ln w="6350" cap="flat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Title 1">
            <a:extLst>
              <a:ext uri="{0FA136B4-0A88-4EF0-91FA-49EE080CCCE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FA5956A-4321-4768-B3B6-AC9CB14C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0B1B4B3B-DF28-4267-9D52-7B5F0F375CF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9ABD542-50E3-4D98-BD3F-0FF702928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55900"/>
            <a:ext cx="2822399" cy="2984400"/>
          </a:xfrm>
        </p:spPr>
        <p:txBody>
          <a:bodyPr vert="horz" lIns="91440" tIns="93600" rIns="91440" bIns="45720" rtlCol="0" anchor="t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b="0" dirty="0">
                <a:latin typeface="+mn-lt"/>
              </a:defRPr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2B6A2D64-0EA4-4F3A-98AC-CB0C8536A8D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1249C6B-7E13-4959-9FB4-88AF7F561DD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Slide Number Placeholder 4">
            <a:extLst>
              <a:ext uri="{09F4C12A-BC02-4EC7-96E4-A9308959491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8AD6DF6-6566-4F06-9316-8DF1B681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7" name="Footer Placeholder 3">
            <a:extLst>
              <a:ext uri="{547568C6-4E65-4BE8-B3EA-4AD2424146D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12EB8CB-C1A3-4656-930C-625E2F6B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8" name="Date Placeholder 1">
            <a:extLst>
              <a:ext uri="{81DC5CFE-B449-4923-A6B9-4D9D7502961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32435EA-243A-485D-96A9-3EB73C9F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4AABE74D-B01D-4879-86B7-6C23B2FE9F0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Pr>
        <a:gradFill rotWithShape="1">
          <a:gsLst>
            <a:gs pos="0">
              <a:schemeClr val="accent2">
                <a:tint val="100000"/>
                <a:satMod val="130000"/>
              </a:schemeClr>
            </a:gs>
            <a:gs pos="50000">
              <a:schemeClr val="accent2">
                <a:tint val="75000"/>
                <a:satMod val="130000"/>
              </a:schemeClr>
            </a:gs>
            <a:gs pos="100000">
              <a:schemeClr val="accent2">
                <a:tint val="50000"/>
                <a:satMod val="13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 hidden="1">
            <a:extLst>
              <a:ext uri="{CF45C1C3-103A-45A0-B15A-133C77F3130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336EFC1-B911-4081-88CF-DD4A32CADAEB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3" name="Footer Placeholder 4" hidden="1">
            <a:extLst>
              <a:ext uri="{D496C65D-F15B-4F58-9AFC-8A2E221A4B6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C319E20-4DA0-4A87-91A4-2147E1559469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4" name="Date Placeholder 3" hidden="1">
            <a:extLst>
              <a:ext uri="{1EAF9797-2B0A-419E-959E-59C8821A3E3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5E3B102-E990-428B-A1BC-69B30E5BD29B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48338181-B461-428E-854F-0FA21031F6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995D16F-A3CA-49E8-83C8-43A717687B20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0602FE78-7E2B-4E97-9F3C-5CF28DB5B17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7E86275-C677-4D73-B863-AE8696C5687D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DBBD1ED8-A524-4D00-809A-91DB54FEEE9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7DDB45A-D54C-4D8E-9390-C858ECCFAD01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FF5BAD67-7ED9-430E-A638-6B917405C43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007EEBC-9B20-45FF-8B68-02B6D29D9976}"/>
              </a:ext>
            </a:extLst>
          </p:cNvPr>
          <p:cNvSpPr txBox="1">
            <a:spLocks noGrp="1"/>
          </p:cNvSpPr>
          <p:nvPr/>
        </p:nvSpPr>
        <p:spPr>
          <a:xfrm>
            <a:off x="6123448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BD5FE0B0-0C93-437B-86A2-B22CD141E46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0EF1F4E-FC24-4FE8-A493-B9E295D000A3}"/>
              </a:ext>
            </a:extLst>
          </p:cNvPr>
          <p:cNvSpPr txBox="1">
            <a:spLocks noGrp="1"/>
          </p:cNvSpPr>
          <p:nvPr/>
        </p:nvSpPr>
        <p:spPr>
          <a:xfrm>
            <a:off x="3124200" y="4771233"/>
            <a:ext cx="2895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72E18F81-F13E-4025-8CE0-57332B7D25F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7B8D416-485D-44AA-96DD-6271643213E5}"/>
              </a:ext>
            </a:extLst>
          </p:cNvPr>
          <p:cNvSpPr txBox="1">
            <a:spLocks noGrp="1"/>
          </p:cNvSpPr>
          <p:nvPr/>
        </p:nvSpPr>
        <p:spPr>
          <a:xfrm>
            <a:off x="894633" y="4771233"/>
            <a:ext cx="2133600" cy="273844"/>
          </a:xfrm>
          <a:prstGeom prst="rect">
            <a:avLst/>
          </a:prstGeom>
          <a:effectLst/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Title Placeholder 1">
            <a:extLst>
              <a:ext uri="{0E304F07-CAA1-440B-AC6D-5997A390861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0F8D553-AF18-4FDB-A0B3-460D1CCE2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49045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C72A8E4D-2E3E-42C0-949C-2F15D47932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F96296-2D23-49AA-82C9-DEF074ABC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28750"/>
            <a:ext cx="7620000" cy="30480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D1965CE7-AD63-44D2-AEDB-C4D000F8191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4DB52C4-9307-45DA-8E99-847BE42D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67815" y="4695033"/>
            <a:ext cx="613018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14" name="Footer Placeholder 4">
            <a:extLst>
              <a:ext uri="{ECD1949A-B967-4BDC-8F2A-627F4307E89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9BFF1EF-9733-40D9-AE9D-9CCDFA73D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550" y="4686300"/>
            <a:ext cx="5181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5" name="Date Placeholder 3">
            <a:extLst>
              <a:ext uri="{E89108D6-69FA-47F6-B8A1-1E30A1100DF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933B7A4-602B-4F73-A44B-0E196266F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695033"/>
            <a:ext cx="163957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lvl="0" algn="l" rtl="0">
        <a:lnSpc>
          <a:spcPct val="100000"/>
        </a:lnSpc>
        <a:spcBef>
          <a:spcPct val="0"/>
        </a:spcBef>
        <a:buNone/>
        <a:defRPr lang="en-US" sz="3200" b="1" i="0" dirty="0">
          <a:solidFill>
            <a:schemeClr val="tx1"/>
          </a:solidFill>
          <a:latin typeface="+mj-lt"/>
        </a:defRPr>
      </a:lvl1pPr>
    </p:titleStyle>
    <p:bodyStyle>
      <a:lvl1pPr marL="342900" lvl="0" indent="-342900" algn="l" rtl="0">
        <a:spcBef>
          <a:spcPts val="1200"/>
        </a:spcBef>
        <a:buClr>
          <a:schemeClr val="accent1"/>
        </a:buClr>
        <a:buFont typeface="Arial"/>
        <a:buChar char="•"/>
        <a:defRPr lang="en-US" sz="1600" b="0" i="0" dirty="0">
          <a:solidFill>
            <a:schemeClr val="tx1"/>
          </a:solidFill>
          <a:latin typeface="+mn-lt"/>
        </a:defRPr>
      </a:lvl1pPr>
      <a:lvl2pPr marL="742950" lvl="1" indent="-28575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400" b="0" i="0" dirty="0">
          <a:solidFill>
            <a:schemeClr val="bg1">
              <a:lumMod val="50000"/>
            </a:schemeClr>
          </a:solidFill>
          <a:latin typeface="+mn-lt"/>
        </a:defRPr>
      </a:lvl2pPr>
      <a:lvl3pPr marL="1143000" lvl="2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200" b="0" i="0" dirty="0">
          <a:solidFill>
            <a:schemeClr val="bg1">
              <a:lumMod val="50000"/>
            </a:schemeClr>
          </a:solidFill>
          <a:latin typeface="+mn-lt"/>
        </a:defRPr>
      </a:lvl3pPr>
      <a:lvl4pPr marL="1600200" lvl="3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1000" b="0" i="0" dirty="0">
          <a:solidFill>
            <a:schemeClr val="bg1">
              <a:lumMod val="50000"/>
            </a:schemeClr>
          </a:solidFill>
          <a:latin typeface="+mn-lt"/>
        </a:defRPr>
      </a:lvl4pPr>
      <a:lvl5pPr marL="2057400" lvl="4" indent="-228600" algn="l" rtl="0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5pPr>
      <a:lvl6pPr marL="2514600" lvl="5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6pPr>
      <a:lvl7pPr marL="2971800" lvl="6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7pPr>
      <a:lvl8pPr marL="3429000" lvl="7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8pPr>
      <a:lvl9pPr marL="3886200" lvl="8" indent="-228600" algn="l" rtl="0">
        <a:spcBef>
          <a:spcPct val="20000"/>
        </a:spcBef>
        <a:buFont typeface="Arial"/>
        <a:buChar char="-"/>
        <a:defRPr lang="en-US" sz="900" b="0" i="0" dirty="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00CC329-DF97-4FD6-8C48-F4312CB5B4B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9886FFB-1DA4-4554-8117-1FD6FA8DF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24" y="1073912"/>
            <a:ext cx="8213950" cy="299567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EA57D8E6-C1F3-470C-A276-EBB3B877865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0485B18-9454-4847-934B-8B00BD1B994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97018" y="4324131"/>
            <a:ext cx="1349962" cy="695325"/>
          </a:xfrm>
          <a:noFill/>
          <a:ln w="25400" cap="flat">
            <a:solidFill>
              <a:schemeClr val="accent1">
                <a:shade val="50000"/>
              </a:schemeClr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600" dirty="0"/>
            </a:pPr>
            <a:r>
              <a:rPr lang="en-US" sz="3600" b="1" dirty="0">
                <a:solidFill>
                  <a:srgbClr val="FF0000"/>
                </a:solidFill>
                <a:latin typeface="+mj-lt"/>
              </a:rPr>
              <a:t>2022</a:t>
            </a:r>
          </a:p>
        </p:txBody>
      </p:sp>
    </p:spTree>
    <p:extLst>
      <p:ext uri="{D4EFF530-3B9D-455B-887D-26B801B40C9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17D3DF2-636C-4897-AE24-D077A642D23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833B431-7C56-476E-B9AD-6472DD607D33}"/>
              </a:ext>
            </a:extLst>
          </p:cNvPr>
          <p:cNvSpPr txBox="1">
            <a:spLocks noGrp="1"/>
          </p:cNvSpPr>
          <p:nvPr/>
        </p:nvSpPr>
        <p:spPr>
          <a:xfrm>
            <a:off x="4594812" y="231826"/>
            <a:ext cx="4549188" cy="4679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>
                <a:effectLst/>
              </a:defRPr>
            </a:defPPr>
            <a:lvl1pPr lvl="0">
              <a:defRPr lang="en-US" sz="3600" b="1" dirty="0">
                <a:solidFill>
                  <a:srgbClr val="FFFFFF"/>
                </a:solidFill>
                <a:effectLst/>
                <a:latin typeface="+mj-lt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dirty="0">
                <a:solidFill>
                  <a:schemeClr val="accent3">
                    <a:lumMod val="80000"/>
                  </a:schemeClr>
                </a:solidFill>
                <a:effectLst/>
                <a:latin typeface="Oswald"/>
              </a:rPr>
              <a:t>Региональный этап Всероссийского робототехнического конкурса для дошколят «ИКаРенок».</a:t>
            </a:r>
          </a:p>
        </p:txBody>
      </p:sp>
      <p:pic>
        <p:nvPicPr>
          <p:cNvPr id="3" name="Рисунок 2">
            <a:extLst>
              <a:ext uri="{485B420A-E94B-4D83-9084-162730F1E69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EE02BE4-3740-4CF5-8C9B-94EAEA55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47" y="231826"/>
            <a:ext cx="1998406" cy="4440905"/>
          </a:xfrm>
          <a:prstGeom prst="roundRect">
            <a:avLst/>
          </a:prstGeom>
          <a:noFill/>
          <a:effectLst/>
        </p:spPr>
      </p:pic>
    </p:spTree>
    <p:extLst>
      <p:ext uri="{8BC76DE4-1DC7-4D8A-8155-8F95E167145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EBB05BF-951C-4F60-B606-60F3766D391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C10DF66-D10C-4CB9-93AC-331874AD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n-US" dirty="0">
                <a:solidFill>
                  <a:schemeClr val="accent3">
                    <a:lumMod val="80000"/>
                  </a:schemeClr>
                </a:solidFill>
              </a:rPr>
              <a:t>Его название расшифровывается как «инженерные кадры России».</a:t>
            </a:r>
          </a:p>
        </p:txBody>
      </p:sp>
      <p:pic>
        <p:nvPicPr>
          <p:cNvPr id="3" name="Content Placeholder 2">
            <a:extLst>
              <a:ext uri="{F586DA09-3A9C-41EB-A4B1-7912461DD5C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2997994-E84E-42D4-B86E-0679F760E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922" b="30922"/>
          <a:stretch>
            <a:fillRect/>
          </a:stretch>
        </p:blipFill>
        <p:spPr>
          <a:xfrm>
            <a:off x="762000" y="1403352"/>
            <a:ext cx="3619500" cy="3069050"/>
          </a:xfrm>
          <a:prstGeom prst="roundRect">
            <a:avLst/>
          </a:prstGeom>
          <a:noFill/>
        </p:spPr>
      </p:pic>
      <p:pic>
        <p:nvPicPr>
          <p:cNvPr id="4" name="Content Placeholder 2">
            <a:extLst>
              <a:ext uri="{C001C1EA-599D-482C-A64B-1353664B1CD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2A899E7-08D8-4179-98F7-793538989B7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3"/>
          <a:srcRect l="23465" r="23465"/>
          <a:stretch>
            <a:fillRect/>
          </a:stretch>
        </p:blipFill>
        <p:spPr>
          <a:xfrm>
            <a:off x="4752975" y="1403352"/>
            <a:ext cx="3619500" cy="3069050"/>
          </a:xfrm>
          <a:prstGeom prst="roundRect">
            <a:avLst/>
          </a:prstGeom>
          <a:noFill/>
        </p:spPr>
      </p:pic>
    </p:spTree>
    <p:extLst>
      <p:ext uri="{8C283F23-F16E-40FA-AB74-3114036057AA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607DBCFF-9D08-4FCF-8D8F-3F36EDE24EA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A9806BF-67B9-4F13-BC92-EA2820D6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600000" flipV="1">
            <a:off x="152400" y="438150"/>
            <a:ext cx="3835807" cy="2205960"/>
          </a:xfrm>
          <a:prstGeom prst="rect">
            <a:avLst/>
          </a:prstGeom>
        </p:spPr>
        <p:txBody>
          <a:bodyPr rot="10800000" rtlCol="0"/>
          <a:lstStyle/>
          <a:p>
            <a:pPr algn="ctr">
              <a:spcBef>
                <a:spcPct val="0"/>
              </a:spcBef>
              <a:spcAft>
                <a:spcPts val="0"/>
              </a:spcAft>
            </a:pPr>
            <a:r>
              <a:rPr lang="en-US" sz="3100" dirty="0">
                <a:solidFill>
                  <a:schemeClr val="accent3">
                    <a:lumMod val="80000"/>
                  </a:schemeClr>
                </a:solidFill>
              </a:rPr>
              <a:t>И пусть детишки еще только ходят в детский сад, они уже показывают себя настоящими программистами и конструкторами. </a:t>
            </a:r>
          </a:p>
        </p:txBody>
      </p:sp>
      <p:pic>
        <p:nvPicPr>
          <p:cNvPr id="3" name="Content Placeholder 2">
            <a:extLst>
              <a:ext uri="{555D70D2-198F-4B70-B9BA-D63658A8984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E845A6B-99BC-43D1-95C1-AC301B29F2D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rcRect l="15465" r="15465"/>
          <a:stretch>
            <a:fillRect/>
          </a:stretch>
        </p:blipFill>
        <p:spPr>
          <a:xfrm>
            <a:off x="4120246" y="915949"/>
            <a:ext cx="5023754" cy="3273038"/>
          </a:xfrm>
          <a:prstGeom prst="roundRect">
            <a:avLst/>
          </a:prstGeom>
          <a:noFill/>
        </p:spPr>
      </p:pic>
    </p:spTree>
    <p:extLst>
      <p:ext uri="{56340FF6-AE6E-47C2-BD44-E1BDDE270FA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7AADFA10-8CE6-4A6E-88E8-6420B5CF0C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754B610-EF62-4E91-81B2-7E14E194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66750"/>
            <a:ext cx="7620000" cy="1384505"/>
          </a:xfrm>
        </p:spPr>
        <p:txBody>
          <a:bodyPr vert="horz" rtlCol="0" anchor="b"/>
          <a:lstStyle/>
          <a:p>
            <a:pPr algn="ctr"/>
            <a:r>
              <a:rPr lang="en-US" dirty="0">
                <a:solidFill>
                  <a:schemeClr val="accent3">
                    <a:lumMod val="80000"/>
                  </a:schemeClr>
                </a:solidFill>
              </a:rPr>
              <a:t>В региональном этапе конкурса приняли участие двенадцать команд из разных районов и округов Нижегородской области.</a:t>
            </a:r>
          </a:p>
        </p:txBody>
      </p:sp>
      <p:pic>
        <p:nvPicPr>
          <p:cNvPr id="3" name="Picture Placeholder 2">
            <a:extLst>
              <a:ext uri="{294CE9E4-D306-43E6-9882-5F2DB6BFC00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61F766F-9E85-40A8-8144-590006884D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6477" b="26477"/>
          <a:stretch>
            <a:fillRect/>
          </a:stretch>
        </p:blipFill>
        <p:spPr>
          <a:xfrm>
            <a:off x="304800" y="2266950"/>
            <a:ext cx="2095500" cy="2190750"/>
          </a:xfrm>
          <a:prstGeom prst="roundRect">
            <a:avLst/>
          </a:prstGeom>
          <a:noFill/>
        </p:spPr>
      </p:pic>
      <p:pic>
        <p:nvPicPr>
          <p:cNvPr id="4" name="Picture Placeholder 2">
            <a:extLst>
              <a:ext uri="{F2ADADAC-2204-4EC4-BE8F-B8A98549716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A2E971-02D3-430F-88A5-311AE925588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8478" r="28478"/>
          <a:stretch>
            <a:fillRect/>
          </a:stretch>
        </p:blipFill>
        <p:spPr>
          <a:xfrm>
            <a:off x="2438400" y="2266950"/>
            <a:ext cx="2095500" cy="2190750"/>
          </a:xfrm>
          <a:prstGeom prst="roundRect">
            <a:avLst/>
          </a:prstGeom>
          <a:noFill/>
        </p:spPr>
      </p:pic>
      <p:pic>
        <p:nvPicPr>
          <p:cNvPr id="5" name="Picture Placeholder 2">
            <a:extLst>
              <a:ext uri="{6DF63428-558F-4AB8-A2E8-8CE2C221195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A6C5616-3B81-4F72-9B89-280950F93D17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4"/>
          <a:srcRect l="28478" r="28478"/>
          <a:stretch>
            <a:fillRect/>
          </a:stretch>
        </p:blipFill>
        <p:spPr>
          <a:xfrm>
            <a:off x="4648200" y="2266950"/>
            <a:ext cx="2095500" cy="2190750"/>
          </a:xfrm>
          <a:prstGeom prst="roundRect">
            <a:avLst/>
          </a:prstGeom>
          <a:noFill/>
        </p:spPr>
      </p:pic>
      <p:pic>
        <p:nvPicPr>
          <p:cNvPr id="6" name="Picture Placeholder 2">
            <a:extLst>
              <a:ext uri="{87B648AA-A9F0-4BAA-B001-CB04C064DAD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DB4B03-EE83-4CFF-9644-D48736AFAECE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5"/>
          <a:srcRect l="5442" r="5442"/>
          <a:stretch>
            <a:fillRect/>
          </a:stretch>
        </p:blipFill>
        <p:spPr>
          <a:xfrm>
            <a:off x="6858000" y="2266950"/>
            <a:ext cx="2095500" cy="2190750"/>
          </a:xfrm>
          <a:prstGeom prst="roundRect">
            <a:avLst/>
          </a:prstGeom>
          <a:noFill/>
        </p:spPr>
      </p:pic>
    </p:spTree>
    <p:extLst>
      <p:ext uri="{F5A2A4C5-081D-4972-81D1-20C224B3738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16049497-D2BB-4EA9-98B8-03AEB008250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D6972B3-33D8-418F-81A6-5539AC0A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tlCol="0" anchor="b"/>
          <a:lstStyle/>
          <a:p>
            <a:r>
              <a:rPr lang="en-US" dirty="0">
                <a:solidFill>
                  <a:schemeClr val="accent3">
                    <a:lumMod val="80000"/>
                  </a:schemeClr>
                </a:solidFill>
              </a:rPr>
              <a:t>Борский округ представляли сразу четыре команды из детских садов «Сказка», «Мечта», «Ивушка» и «Родничок».</a:t>
            </a:r>
          </a:p>
        </p:txBody>
      </p:sp>
      <p:pic>
        <p:nvPicPr>
          <p:cNvPr id="3" name="Рисунок 2">
            <a:extLst>
              <a:ext uri="{220169FF-A0B8-4500-BE52-6E18FE4CE8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F1C360B-DC1D-4A6A-91D8-16C87B7FE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124" y="2771775"/>
            <a:ext cx="4871750" cy="2192286"/>
          </a:xfrm>
          <a:prstGeom prst="roundRect">
            <a:avLst/>
          </a:prstGeom>
          <a:noFill/>
        </p:spPr>
      </p:pic>
    </p:spTree>
    <p:extLst>
      <p:ext uri="{B3DF4777-A307-4B0D-AB91-9CE01CA9125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78FE99A-3CBF-495A-8F0C-D120C429F4F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593A2B4-4F92-4F1B-A8F0-22172B769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762000" y="529828"/>
            <a:ext cx="7620000" cy="1811342"/>
          </a:xfrm>
        </p:spPr>
        <p:txBody>
          <a:bodyPr rot="10800000" vert="horz" rtlCol="0" anchor="t"/>
          <a:lstStyle/>
          <a:p>
            <a:r>
              <a:rPr lang="en-US" sz="4000" dirty="0">
                <a:solidFill>
                  <a:schemeClr val="accent3">
                    <a:lumMod val="80000"/>
                  </a:schemeClr>
                </a:solidFill>
              </a:rPr>
              <a:t>Чай и сладости тоже были!</a:t>
            </a:r>
          </a:p>
        </p:txBody>
      </p:sp>
      <p:pic>
        <p:nvPicPr>
          <p:cNvPr id="3" name="Рисунок 2">
            <a:extLst>
              <a:ext uri="{9EF40707-B32C-473C-BFC8-154431FD575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CB2A83D-76C1-44E9-9FF3-7BB0B9CE2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61" y="1758925"/>
            <a:ext cx="6378277" cy="2870224"/>
          </a:xfrm>
          <a:prstGeom prst="roundRect">
            <a:avLst/>
          </a:prstGeom>
          <a:noFill/>
        </p:spPr>
      </p:pic>
    </p:spTree>
    <p:extLst>
      <p:ext uri="{3F6F7F75-991C-41A6-BED8-B8C3DB1C769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3BB501F4-DEC4-4543-8D75-9CA835E1A92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56D708-7FFF-44B2-B3FE-20DDA4289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599" y="1875228"/>
            <a:ext cx="5926801" cy="2667059"/>
          </a:xfrm>
          <a:prstGeom prst="roundRect">
            <a:avLst/>
          </a:prstGeom>
          <a:noFill/>
        </p:spPr>
      </p:pic>
      <p:sp>
        <p:nvSpPr>
          <p:cNvPr id="3" name="Прямоугольник 2">
            <a:extLst>
              <a:ext uri="{CF6C27B4-C459-4534-BA8E-29717E20E4F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A5C3367-4942-41C9-A5ED-FED323712667}"/>
              </a:ext>
            </a:extLst>
          </p:cNvPr>
          <p:cNvSpPr/>
          <p:nvPr/>
        </p:nvSpPr>
        <p:spPr>
          <a:xfrm>
            <a:off x="205091" y="311438"/>
            <a:ext cx="8733818" cy="1905000"/>
          </a:xfrm>
          <a:prstGeom prst="rect">
            <a:avLst/>
          </a:prstGeom>
        </p:spPr>
        <p:txBody>
          <a:bodyPr vert="horz" rtlCol="0"/>
          <a:lstStyle/>
          <a:p>
            <a:pPr algn="ctr"/>
            <a:r>
              <a:rPr lang="en-US" sz="3600" b="1" dirty="0">
                <a:solidFill>
                  <a:schemeClr val="accent3">
                    <a:lumMod val="80000"/>
                  </a:schemeClr>
                </a:solidFill>
                <a:latin typeface="+mn-lt"/>
              </a:rPr>
              <a:t>Думаю, у нас классно получилось. Результатом мы довольны.</a:t>
            </a:r>
          </a:p>
        </p:txBody>
      </p:sp>
    </p:spTree>
    <p:extLst>
      <p:ext uri="{D4555926-49EA-427B-84FA-3E18F690783B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503780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wheel spokes="8"/>
      </p:transition>
    </mc:Choice>
    <mc:Fallback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>
      <p:transition xmlns:p14="http://schemas.microsoft.com/office/powerpoint/2010/main" advTm="1000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threePicAnd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fourP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tShape" val="TWO_EDGED_FRAME:0.0,1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</a:theme>
</file>

<file path=ppt/theme/theme2.xml><?xml version="1.0" encoding="utf-8"?>
<a:theme xmlns:a="http://schemas.openxmlformats.org/drawingml/2006/main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noFill/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dpi="0" rotWithShape="1">
          <a:blip xmlns:r="http://schemas.openxmlformats.org/officeDocument/2006/relationships"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tx="0" ty="0" sx="100000" sy="100000" algn="tl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vert="horz" rtlCol="0" anchor="ctr"/>
      <a:lstStyle>
        <a:lvl1pPr lvl="0" algn="ctr"/>
      </a:lstStyle>
      <a:style>
        <a:lnRef idx="0">
          <a:scrgbClr r="0" g="0" b="0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w="19050" cap="flat">
          <a:solidFill>
            <a:schemeClr val="accent1">
              <a:lumMod val="75000"/>
            </a:schemeClr>
          </a:solidFill>
          <a:prstDash val="solid"/>
          <a:round/>
        </a:ln>
      </a:spPr>
      <a:bodyPr vert="horz" rtlCol="0" anchor="ctr"/>
      <a:lstStyle>
        <a:lvl1pPr lvl="0" algn="ctr"/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</Words>
  <Application>Microsoft Office PowerPoint</Application>
  <PresentationFormat>Экран (16:9)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Open Sans</vt:lpstr>
      <vt:lpstr>Oswald</vt:lpstr>
      <vt:lpstr>Whitepaper</vt:lpstr>
      <vt:lpstr>Презентация PowerPoint</vt:lpstr>
      <vt:lpstr>Презентация PowerPoint</vt:lpstr>
      <vt:lpstr>Его название расшифровывается как «инженерные кадры России».</vt:lpstr>
      <vt:lpstr>И пусть детишки еще только ходят в детский сад, они уже показывают себя настоящими программистами и конструкторами. </vt:lpstr>
      <vt:lpstr>В региональном этапе конкурса приняли участие двенадцать команд из разных районов и округов Нижегородской области.</vt:lpstr>
      <vt:lpstr>Борский округ представляли сразу четыре команды из детских садов «Сказка», «Мечта», «Ивушка» и «Родничок».</vt:lpstr>
      <vt:lpstr>Чай и сладости тоже были!</vt:lpstr>
      <vt:lpstr>Презентация PowerPoint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Максим</cp:lastModifiedBy>
  <cp:revision>3</cp:revision>
  <dcterms:created xsi:type="dcterms:W3CDTF">2022-04-19T15:53:53Z</dcterms:created>
  <dcterms:modified xsi:type="dcterms:W3CDTF">2022-04-19T16:56:23Z</dcterms:modified>
</cp:coreProperties>
</file>