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074F"/>
    <a:srgbClr val="008000"/>
    <a:srgbClr val="00CC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8314377-19A2-44EA-90F4-3E60C2E7B946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1843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3A58703-96C3-4A07-8C14-F6F9F273143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8619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19460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E1A41-515C-49B3-93E5-A5D4E151FC79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4F9BB-E0AC-40ED-87A1-197A975A8B97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9700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58A016-855C-4266-91D3-C827B8E47D5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A2EEB-A596-4667-BE77-1F5F962ABC47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E9214-AEE5-4A78-86AD-AB143F09BEC0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4D61B-EED7-4251-9690-1FE535F47584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DAE48-8017-4521-BC74-BFEBEB292B3F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7CE5D-097D-4481-91C3-831E176F55C9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0484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70080E-A1C6-4775-8E92-D1E692BB339C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1508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37731-C304-4645-8515-482EB155E31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2532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51C3BC-F4E6-4C70-BB7D-D95AED5B5E77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3556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3E1BAD-8E42-4300-85CA-E43FE7DF249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4580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77EB0E-C838-446F-85BA-8895FE63759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5604" name="Номер слайда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417D65-EFC1-4432-BED3-4E503718757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CC00A-A31C-4EA0-85F9-12BF21599539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1ABD08-41A1-4D38-8FED-6C9E6E829702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EB66-D2B9-427E-AF34-762B0B276E69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3D86-0783-4E40-B185-BFCF8B68ABB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6F5D-A3E4-4436-A484-380796AF8291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ECC9-B673-44B0-9362-758569DCB1F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98B2-D0AC-4FC8-B3CE-82F231F38F41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2586-D376-4107-9463-ED8E96D03E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150C-68C3-451D-B173-CBC5A872C61B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E2C5-BF8A-43BF-A788-187DBDB1201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0C5A-97C7-4D34-AAED-B8C72C8404EF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0A95-6FF4-44E6-9474-8B15BF3D378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F37A-F6C2-4B74-95F4-3957B8CEA91B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4D2-B1A6-4B29-99C1-FDF5EE6436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6EEC-BD55-4FAC-80F4-7EA57C292A2B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6C6A-CFB9-4C5F-A151-08FD2865169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6A1F-4E37-4C67-8FEA-316E3F006F4F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44F1-2DD9-41DE-B978-D0F1CBCED7D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6EBB-1C27-4B38-9BB5-1A9BE3A48D07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DF4B-3636-4C89-A029-52BB8EF8B10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CDB1-A8C2-4159-8671-14DE675EC595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3AFB-B22F-4BA2-BA4A-E5E182E4E79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C184-5DC5-4E79-8E8B-E0367C40BBD6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7A1E-AACD-4FD5-AB1F-60D9EEEEC4F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C9F53FFD-8CB8-401A-B8A1-A4B05B44FC18}" type="datetime1">
              <a:rPr/>
              <a:pPr>
                <a:defRPr/>
              </a:pPr>
              <a:t>14.03.2012</a:t>
            </a:fld>
            <a:endParaRPr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FAF378D0-2E5B-4EE3-93DA-A37C62F10FB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ru-RU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ru-RU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ru-RU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ru-RU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50000">
              <a:srgbClr val="92D050"/>
            </a:gs>
            <a:gs pos="76000">
              <a:srgbClr val="77074F">
                <a:alpha val="6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ctrTitle"/>
          </p:nvPr>
        </p:nvSpPr>
        <p:spPr>
          <a:xfrm>
            <a:off x="5764213" y="6165850"/>
            <a:ext cx="3379787" cy="6921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77074F"/>
                </a:solidFill>
                <a:latin typeface="Calibri" pitchFamily="34" charset="0"/>
              </a:rPr>
              <a:t>Сказка</a:t>
            </a:r>
            <a:endParaRPr sz="1800" dirty="0" smtClean="0">
              <a:solidFill>
                <a:srgbClr val="77074F"/>
              </a:solidFill>
              <a:latin typeface="Calibri" pitchFamily="34" charset="0"/>
            </a:endParaRPr>
          </a:p>
        </p:txBody>
      </p:sp>
      <p:sp>
        <p:nvSpPr>
          <p:cNvPr id="2051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-541338" y="1844824"/>
            <a:ext cx="9469438" cy="2376264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СКАЗКА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САДОВЫХ   ЦВ</a:t>
            </a:r>
            <a:r>
              <a:rPr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ЕТАХ» </a:t>
            </a:r>
            <a:endParaRPr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 txBox="1">
            <a:spLocks noGrp="1"/>
          </p:cNvSpPr>
          <p:nvPr>
            <p:ph idx="1"/>
          </p:nvPr>
        </p:nvSpPr>
        <p:spPr>
          <a:xfrm>
            <a:off x="107950" y="4941888"/>
            <a:ext cx="9036050" cy="1916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- Первым появился шмель- мохнач. Он аккуратно опустился на пион и начал собирать пыльцу.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- Здравствуйте, господин шмель!- сказал пион с уважением.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-Скажите, пожалуйста, вы пришли ко мне за пыльцой, потому что я самый красивый на клумбе? Шмель замер в раздумье.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- Пожалуйста,  не отвлекайте меня,  скоро наступит жара и мне будет тяжело летать. Шмель собрал оставшуюся пыльцу и улетел, сказав на прощание спасибо.</a:t>
            </a:r>
          </a:p>
          <a:p>
            <a:pPr eaLnBrk="1" hangingPunct="1">
              <a:lnSpc>
                <a:spcPct val="80000"/>
              </a:lnSpc>
            </a:pPr>
            <a:endParaRPr sz="2400" smtClean="0">
              <a:latin typeface="Calibri" pitchFamily="34" charset="0"/>
            </a:endParaRPr>
          </a:p>
        </p:txBody>
      </p:sp>
      <p:pic>
        <p:nvPicPr>
          <p:cNvPr id="11275" name="Picture 11" descr="C:\Users\Зинаида Ивановна\AppData\Local\Microsoft\Windows\Temporary Internet Files\Content.IE5\W4RDS35A\MC90011072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16632"/>
            <a:ext cx="4608512" cy="478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User\AppData\Local\Microsoft\Windows\Temporary Internet Files\Content.IE5\Q1WELUPU\MC900088448[1].wm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79805">
            <a:off x="3181350" y="576263"/>
            <a:ext cx="23844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3203575" y="549275"/>
            <a:ext cx="5545138" cy="230346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1006475" y="6065838"/>
            <a:ext cx="8137525" cy="792162"/>
          </a:xfrm>
          <a:ln w="9528"/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   Затем прилетела бабочка-лимонница и опустилась на бутон лилии.</a:t>
            </a: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2" name="Picture 2" descr="C:\Users\User\AppData\Local\Microsoft\Windows\Temporary Internet Files\Content.IE5\TWR19GQP\MC900438039[1]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973445">
            <a:off x="712788" y="1370013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779838" y="1052513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О! Красивейшая из бабочек! -</a:t>
            </a:r>
          </a:p>
          <a:p>
            <a:r>
              <a:rPr lang="ru-RU">
                <a:latin typeface="Calibri" pitchFamily="34" charset="0"/>
              </a:rPr>
              <a:t> обратилась к ней роза. </a:t>
            </a:r>
          </a:p>
          <a:p>
            <a:pPr>
              <a:buFontTx/>
              <a:buChar char="-"/>
            </a:pPr>
            <a:r>
              <a:rPr lang="ru-RU">
                <a:latin typeface="Calibri" pitchFamily="34" charset="0"/>
              </a:rPr>
              <a:t>Не могли бы вы нам помочь в одном вопросе.</a:t>
            </a:r>
          </a:p>
        </p:txBody>
      </p:sp>
      <p:pic>
        <p:nvPicPr>
          <p:cNvPr id="12294" name="Picture 2" descr="C:\Users\Зинаида Ивановна\AppData\Local\Microsoft\Windows\Temporary Internet Files\Content.IE5\XKGFV2JB\MC900439161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1213" y="2565400"/>
            <a:ext cx="32527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Зинаида Ивановна\AppData\Local\Microsoft\Windows\Temporary Internet Files\Content.IE5\G3MB8VRF\MC900436381[1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32845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2"/>
          <p:cNvSpPr/>
          <p:nvPr/>
        </p:nvSpPr>
        <p:spPr>
          <a:xfrm>
            <a:off x="395288" y="0"/>
            <a:ext cx="7453312" cy="2708275"/>
          </a:xfrm>
          <a:custGeom>
            <a:avLst>
              <a:gd name="f0" fmla="val 6300"/>
              <a:gd name="f1" fmla="val 243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692275" y="117475"/>
            <a:ext cx="4751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Да-да, слушаю вас.</a:t>
            </a:r>
          </a:p>
          <a:p>
            <a:pPr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-Мы с друзьями поспорили кто из цветов на нашей клумбе самый красивый, стройный и привлекательный. Бабочка сложила крылышки и подняла усики вверх. Для меня вы все красивые и привлекательные, вы все мне очень приятны, ведь на каждый из вас я могу присесть и отдохнуть. </a:t>
            </a:r>
          </a:p>
        </p:txBody>
      </p:sp>
      <p:pic>
        <p:nvPicPr>
          <p:cNvPr id="13316" name="Picture 4" descr="C:\Users\User\AppData\Local\Microsoft\Windows\Temporary Internet Files\Content.IE5\8HTMW2LO\MC900123321[1].wm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097088"/>
            <a:ext cx="38338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388" y="5534025"/>
            <a:ext cx="8964612" cy="1323975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А кто же вам нравиться больше всех?</a:t>
            </a:r>
          </a:p>
          <a:p>
            <a:pPr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Не могу вам ответить , все цветы изумительны и хороши по- своему. Ну, мне пора, меня ждут на лугу подружки. До свидания, дорогие цветочки. Бабочка вспорхнула, замахала крыльями и улетела.</a:t>
            </a:r>
          </a:p>
        </p:txBody>
      </p:sp>
      <p:pic>
        <p:nvPicPr>
          <p:cNvPr id="14339" name="Picture 2" descr="C:\Users\User\AppData\Local\Microsoft\Windows\Temporary Internet Files\Content.IE5\Q1WELUPU\MC900437455[1].wm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530850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365125"/>
            <a:ext cx="2520950" cy="6218238"/>
          </a:xfrm>
          <a:prstGeom prst="rect">
            <a:avLst/>
          </a:prstGeom>
          <a:noFill/>
          <a:ln w="9528">
            <a:noFill/>
            <a:prstDash val="solid"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Через некоторое время на розу присела пчелка Жужжа.</a:t>
            </a:r>
          </a:p>
          <a:p>
            <a:pPr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Привет, пчелка!- загалдели ромашки. Скажи, кто из нас, цветов на этой клумбе самый красивый?</a:t>
            </a:r>
          </a:p>
          <a:p>
            <a:pPr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Самый красивый тот, ответила Жужжа.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Кто не хвалится и не воображает, а, наоборот, дарит свою красоту и ароматы всем вокруг. Жужа  допила нектар  и попрощавшись со всеми улетела на соседнюю клумбу.</a:t>
            </a:r>
          </a:p>
          <a:p>
            <a:pPr hangingPunct="0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Цветы замолчали и задумались.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8" descr="http://mtdata.ru/u6/photoE0E0/20029023526-0/big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116632"/>
            <a:ext cx="6081877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5938838"/>
            <a:ext cx="8964612" cy="584200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endParaRPr lang="ru-RU" sz="800">
              <a:solidFill>
                <a:srgbClr val="000000"/>
              </a:solidFill>
              <a:ea typeface="Calibri" pitchFamily="34" charset="0"/>
            </a:endParaRPr>
          </a:p>
          <a:p>
            <a:pPr hangingPunct="0"/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</a:t>
            </a:r>
            <a:endParaRPr lang="ru-RU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519863"/>
            <a:ext cx="8964612" cy="338137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это время в сад пришел садовник. Она подошла к клумбе и поздоровалась с цветами.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400" name="Picture 16" descr="C:\Users\Зинаида Ивановна\AppData\Local\Microsoft\Windows\Temporary Internet Files\Content.IE5\G3MB8VRF\MP90043873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332656"/>
            <a:ext cx="4536504" cy="581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179388" y="620713"/>
            <a:ext cx="3168650" cy="3095625"/>
          </a:xfrm>
          <a:prstGeom prst="wedgeEllipseCallout">
            <a:avLst>
              <a:gd name="adj1" fmla="val 94202"/>
              <a:gd name="adj2" fmla="val -21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Здравствуйте, мои красивые и замечательные цветы с прекрасными ароматами! Сейчас я уберу у вас появившиеся сорняки и полью клумбу прохладной водой, чтобы вы смогли стать еще лучше.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7338" y="5475288"/>
            <a:ext cx="8677275" cy="1077912"/>
          </a:xfrm>
          <a:prstGeom prst="rect">
            <a:avLst/>
          </a:prstGeom>
          <a:noFill/>
          <a:ln w="9528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цветы услышали эти слова, им стало стыдно друг перед другом и на некоторое время они замолчали.  Потом пион и роза предложили всем помириться, ведь они друзья и все растут на одной клумбе, даря свою красоту и пользу людям и насекомым. Так цветы дружно росли до самой Осени и больше не спорили, кто из них самый лучший.</a:t>
            </a:r>
            <a:endParaRPr lang="ru-RU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Picture 4" descr="C:\Users\User\AppData\Local\Microsoft\Windows\Temporary Internet Files\Content.IE5\TWR19GQP\MP900406891[1]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43040" y="548680"/>
            <a:ext cx="267133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5" descr="C:\Users\User\AppData\Local\Microsoft\Windows\Temporary Internet Files\Content.IE5\1MZLCMTB\MP900406894[1]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76672"/>
            <a:ext cx="267748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7" descr="C:\Users\User\AppData\Local\Microsoft\Windows\Temporary Internet Files\Content.IE5\TWR19GQP\MP900433309[1]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5816" y="908720"/>
            <a:ext cx="324008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 txBox="1">
            <a:spLocks noGrp="1"/>
          </p:cNvSpPr>
          <p:nvPr>
            <p:ph idx="1"/>
          </p:nvPr>
        </p:nvSpPr>
        <p:spPr>
          <a:xfrm>
            <a:off x="0" y="5516563"/>
            <a:ext cx="9144000" cy="1368425"/>
          </a:xfrm>
        </p:spPr>
        <p:txBody>
          <a:bodyPr/>
          <a:lstStyle/>
          <a:p>
            <a:pPr eaLnBrk="1" hangingPunct="1">
              <a:spcBef>
                <a:spcPts val="400"/>
              </a:spcBef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 В большом красивом саду на клумбе росли цветы. Их было очень много и все они были красивыми. Сначала  зацветали  весенние первоцветы: подснежники, тюльпаны , нарциссы , гиацинты  , затем их сменяли другие : бадан , ирисы , пионы , петунии , ромашки , розы , лилии. Цветы сменяли друг друга до самой осени.</a:t>
            </a:r>
          </a:p>
          <a:p>
            <a:pPr eaLnBrk="1" hangingPunct="1">
              <a:spcBef>
                <a:spcPts val="400"/>
              </a:spcBef>
            </a:pPr>
            <a:endParaRPr sz="1800" smtClean="0">
              <a:latin typeface="Calibri" pitchFamily="34" charset="0"/>
            </a:endParaRPr>
          </a:p>
        </p:txBody>
      </p:sp>
      <p:pic>
        <p:nvPicPr>
          <p:cNvPr id="3" name="Рисунок 3" descr="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088" y="115888"/>
            <a:ext cx="7553325" cy="5329237"/>
          </a:xfrm>
          <a:prstGeom prst="rect">
            <a:avLst/>
          </a:prstGeom>
          <a:solidFill>
            <a:srgbClr val="EDEDED"/>
          </a:solidFill>
          <a:ln w="88897">
            <a:solidFill>
              <a:srgbClr val="FFC00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4099" name="Содержимое 2"/>
          <p:cNvSpPr txBox="1">
            <a:spLocks noGrp="1"/>
          </p:cNvSpPr>
          <p:nvPr>
            <p:ph idx="1"/>
          </p:nvPr>
        </p:nvSpPr>
        <p:spPr>
          <a:xfrm>
            <a:off x="0" y="5084763"/>
            <a:ext cx="9144000" cy="177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sz="1800" smtClean="0">
                <a:latin typeface="Times New Roman" pitchFamily="18" charset="0"/>
                <a:cs typeface="Times New Roman" pitchFamily="18" charset="0"/>
              </a:rPr>
              <a:t>      Они уходили глубоко корнями в землю, а потом на свет появлялись стебли  с листьями и бутонами, или просто красивые зеленые листья. Все цветы очень любили, когда за ними ухаживали: поливали, рыхлили землю вокруг стеблей и удаляли сорняки, чтобы не мешали цветам расти. Еще они , как дети, радовались теплым лучам солнца, и прохладным струям дождя. Как-то раз цветы на клумбе заспорили между собой кто из них самый красивый, яркий и привлекательный.</a:t>
            </a:r>
          </a:p>
        </p:txBody>
      </p:sp>
      <p:pic>
        <p:nvPicPr>
          <p:cNvPr id="4" name="Picture 2" descr="C:\Users\Зинаида Ивановна\Desktop\121843_1280_8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188913"/>
            <a:ext cx="8208962" cy="4764087"/>
          </a:xfrm>
          <a:prstGeom prst="rect">
            <a:avLst/>
          </a:prstGeom>
          <a:solidFill>
            <a:srgbClr val="EDEDED"/>
          </a:solidFill>
          <a:ln w="88897">
            <a:solidFill>
              <a:srgbClr val="E46C0A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инаида Ивановна\Desktop\43326984_podsn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69063" y="260350"/>
            <a:ext cx="2424112" cy="3146425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3" name="Picture 3" descr="C:\Users\Зинаида Ивановна\Desktop\j10338_122970665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388" y="260350"/>
            <a:ext cx="2508250" cy="3344863"/>
          </a:xfrm>
          <a:prstGeom prst="rect">
            <a:avLst/>
          </a:prstGeom>
          <a:solidFill>
            <a:srgbClr val="EDEDED"/>
          </a:solidFill>
          <a:ln w="88897">
            <a:solidFill>
              <a:srgbClr val="FFC00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4" name="Picture 4" descr="C:\Users\Зинаида Ивановна\Desktop\668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56325" y="3959225"/>
            <a:ext cx="2709863" cy="2709863"/>
          </a:xfrm>
          <a:prstGeom prst="rect">
            <a:avLst/>
          </a:prstGeom>
          <a:solidFill>
            <a:srgbClr val="EDEDED"/>
          </a:solidFill>
          <a:ln w="88897">
            <a:solidFill>
              <a:srgbClr val="E6B9B8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Овальная выноска 6"/>
          <p:cNvSpPr/>
          <p:nvPr/>
        </p:nvSpPr>
        <p:spPr>
          <a:xfrm>
            <a:off x="3203575" y="333375"/>
            <a:ext cx="3168650" cy="1943100"/>
          </a:xfrm>
          <a:custGeom>
            <a:avLst>
              <a:gd name="f0" fmla="val 24834"/>
              <a:gd name="f1" fmla="val 2581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i="1" kern="0">
                <a:solidFill>
                  <a:srgbClr val="0070C0"/>
                </a:solidFill>
                <a:latin typeface="Calibri"/>
                <a:cs typeface="+mn-cs"/>
              </a:rPr>
              <a:t>- Я самый красивый, потому что первым появляюсь на клумбе! – сказал подснежник.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Овальная выноска 7"/>
          <p:cNvSpPr/>
          <p:nvPr/>
        </p:nvSpPr>
        <p:spPr>
          <a:xfrm>
            <a:off x="2700338" y="2781300"/>
            <a:ext cx="3167062" cy="2160588"/>
          </a:xfrm>
          <a:custGeom>
            <a:avLst>
              <a:gd name="f0" fmla="val -5475"/>
              <a:gd name="f1" fmla="val -395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i="1" kern="0" dirty="0">
                <a:solidFill>
                  <a:srgbClr val="C00000"/>
                </a:solidFill>
                <a:latin typeface="Calibri"/>
                <a:cs typeface="+mn-cs"/>
              </a:rPr>
              <a:t>- Нет! Самые красивые мы, нарциссы. У нас тоненькие зеленые стебельки и листья и красивые желтые и белые бутоны!</a:t>
            </a:r>
          </a:p>
        </p:txBody>
      </p:sp>
      <p:sp>
        <p:nvSpPr>
          <p:cNvPr id="7" name="Овальная выноска 8"/>
          <p:cNvSpPr/>
          <p:nvPr/>
        </p:nvSpPr>
        <p:spPr>
          <a:xfrm>
            <a:off x="755650" y="4724400"/>
            <a:ext cx="3600450" cy="1944688"/>
          </a:xfrm>
          <a:custGeom>
            <a:avLst>
              <a:gd name="f0" fmla="val 39523"/>
              <a:gd name="f1" fmla="val 45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i="1" kern="0" dirty="0">
                <a:solidFill>
                  <a:srgbClr val="FF0000"/>
                </a:solidFill>
                <a:latin typeface="Calibri"/>
                <a:cs typeface="+mn-cs"/>
              </a:rPr>
              <a:t>- А у меня самые большие и блестящие листья с фиолетовыми цветками!- сказал бадан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Grp="1"/>
          </p:cNvSpPr>
          <p:nvPr>
            <p:ph type="title"/>
          </p:nvPr>
        </p:nvSpPr>
        <p:spPr>
          <a:xfrm>
            <a:off x="-8101013" y="3933825"/>
            <a:ext cx="2951163" cy="133350"/>
          </a:xfrm>
        </p:spPr>
        <p:txBody>
          <a:bodyPr/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90550" y="5516563"/>
            <a:ext cx="7869238" cy="1152525"/>
          </a:xfrm>
          <a:ln w="9528"/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/>
              <a:buNone/>
              <a:defRPr/>
            </a:pPr>
            <a:r>
              <a:rPr sz="2400" dirty="0" smtClean="0">
                <a:latin typeface="Times New Roman" pitchFamily="18"/>
                <a:cs typeface="Times New Roman" pitchFamily="18"/>
              </a:rPr>
              <a:t>    - Мы , ирисы еще лучше и выше и имеем разные оттенки и ароматы нежные и сладкие. А еще нас любят шмели и пчелы!</a:t>
            </a:r>
          </a:p>
        </p:txBody>
      </p:sp>
      <p:sp>
        <p:nvSpPr>
          <p:cNvPr id="4" name="Прямоугольник 4"/>
          <p:cNvSpPr/>
          <p:nvPr/>
        </p:nvSpPr>
        <p:spPr>
          <a:xfrm flipH="1">
            <a:off x="11917363" y="23375938"/>
            <a:ext cx="142875" cy="50768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effectLst>
                  <a:outerShdw dist="38996" dir="5459597">
                    <a:srgbClr val="000000"/>
                  </a:outerShdw>
                </a:effectLst>
                <a:latin typeface="Calibri"/>
                <a:cs typeface="+mn-cs"/>
              </a:rPr>
              <a:t>Текст      </a:t>
            </a:r>
          </a:p>
        </p:txBody>
      </p:sp>
      <p:sp>
        <p:nvSpPr>
          <p:cNvPr id="6149" name="Овал 5"/>
          <p:cNvSpPr>
            <a:spLocks noChangeArrowheads="1"/>
          </p:cNvSpPr>
          <p:nvPr/>
        </p:nvSpPr>
        <p:spPr bwMode="auto">
          <a:xfrm>
            <a:off x="11557000" y="2708275"/>
            <a:ext cx="914400" cy="914400"/>
          </a:xfrm>
          <a:custGeom>
            <a:avLst/>
            <a:gdLst>
              <a:gd name="T0" fmla="*/ 457200 w 914400"/>
              <a:gd name="T1" fmla="*/ 0 h 914400"/>
              <a:gd name="T2" fmla="*/ 914400 w 914400"/>
              <a:gd name="T3" fmla="*/ 457200 h 914400"/>
              <a:gd name="T4" fmla="*/ 457200 w 914400"/>
              <a:gd name="T5" fmla="*/ 914400 h 914400"/>
              <a:gd name="T6" fmla="*/ 0 w 914400"/>
              <a:gd name="T7" fmla="*/ 457200 h 914400"/>
              <a:gd name="T8" fmla="*/ 133911 w 914400"/>
              <a:gd name="T9" fmla="*/ 133911 h 914400"/>
              <a:gd name="T10" fmla="*/ 133911 w 914400"/>
              <a:gd name="T11" fmla="*/ 780489 h 914400"/>
              <a:gd name="T12" fmla="*/ 780489 w 914400"/>
              <a:gd name="T13" fmla="*/ 780489 h 914400"/>
              <a:gd name="T14" fmla="*/ 780489 w 914400"/>
              <a:gd name="T15" fmla="*/ 133911 h 9144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3911 w 914400"/>
              <a:gd name="T25" fmla="*/ 133911 h 914400"/>
              <a:gd name="T26" fmla="*/ 780489 w 914400"/>
              <a:gd name="T27" fmla="*/ 780489 h 914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4400" h="914400">
                <a:moveTo>
                  <a:pt x="0" y="457200"/>
                </a:moveTo>
                <a:lnTo>
                  <a:pt x="0" y="457200"/>
                </a:lnTo>
                <a:cubicBezTo>
                  <a:pt x="0" y="204695"/>
                  <a:pt x="204695" y="0"/>
                  <a:pt x="457200" y="1"/>
                </a:cubicBezTo>
                <a:cubicBezTo>
                  <a:pt x="457200" y="1"/>
                  <a:pt x="457200" y="1"/>
                  <a:pt x="457200" y="1"/>
                </a:cubicBezTo>
                <a:cubicBezTo>
                  <a:pt x="709705" y="1"/>
                  <a:pt x="914400" y="204696"/>
                  <a:pt x="914400" y="457201"/>
                </a:cubicBezTo>
                <a:cubicBezTo>
                  <a:pt x="914400" y="457201"/>
                  <a:pt x="914399" y="457201"/>
                  <a:pt x="914399" y="457201"/>
                </a:cubicBezTo>
                <a:lnTo>
                  <a:pt x="914400" y="457202"/>
                </a:lnTo>
                <a:cubicBezTo>
                  <a:pt x="914400" y="709706"/>
                  <a:pt x="709704" y="914401"/>
                  <a:pt x="457200" y="914402"/>
                </a:cubicBezTo>
                <a:cubicBezTo>
                  <a:pt x="204695" y="914402"/>
                  <a:pt x="0" y="709706"/>
                  <a:pt x="0" y="457202"/>
                </a:cubicBezTo>
                <a:cubicBezTo>
                  <a:pt x="-1" y="457201"/>
                  <a:pt x="0" y="457201"/>
                  <a:pt x="0" y="457201"/>
                </a:cubicBez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    </a:t>
            </a:r>
          </a:p>
        </p:txBody>
      </p:sp>
      <p:pic>
        <p:nvPicPr>
          <p:cNvPr id="6" name="Рисунок 6" descr="0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3" y="188640"/>
            <a:ext cx="7128795" cy="534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5300663"/>
            <a:ext cx="8362950" cy="1223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sz="2400" smtClean="0">
                <a:latin typeface="Times New Roman" pitchFamily="18" charset="0"/>
                <a:cs typeface="Times New Roman" pitchFamily="18" charset="0"/>
              </a:rPr>
              <a:t>- Нет, я  хоста лучше всех, потому что у меня много красивых листьев!</a:t>
            </a:r>
          </a:p>
        </p:txBody>
      </p:sp>
      <p:pic>
        <p:nvPicPr>
          <p:cNvPr id="7171" name="Рисунок 3" descr="0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188913"/>
            <a:ext cx="6551612" cy="482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Рисунок 7" descr="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2564904"/>
            <a:ext cx="6552727" cy="409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лако 4"/>
          <p:cNvSpPr/>
          <p:nvPr/>
        </p:nvSpPr>
        <p:spPr>
          <a:xfrm>
            <a:off x="3708400" y="260350"/>
            <a:ext cx="5327650" cy="3429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FF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Times New Roman" pitchFamily="18"/>
                <a:ea typeface="Calibri" pitchFamily="34"/>
                <a:cs typeface="Times New Roman" pitchFamily="18"/>
              </a:rPr>
              <a:t>-Не спорьте, друзья! Самые красивые и стройные мы, розы. Мы имеем тонкие стебли с резными листочками и шипы для защиты от хулиганов. У нас множество оттенков и названий. Люди любят делать из нас букеты и дарить друг другу и нам это очень нравится. Мы чувствуем себя нужными и полезными</a:t>
            </a:r>
            <a:endParaRPr lang="ru-RU" sz="16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449263"/>
            <a:ext cx="184150" cy="1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6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Рисунок 8" descr="0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4357" y="2060848"/>
            <a:ext cx="6849452" cy="461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Облако 8"/>
          <p:cNvSpPr/>
          <p:nvPr/>
        </p:nvSpPr>
        <p:spPr>
          <a:xfrm>
            <a:off x="0" y="0"/>
            <a:ext cx="5148263" cy="2016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684213" y="693738"/>
            <a:ext cx="33829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-И мы! И мы красивые!</a:t>
            </a:r>
          </a:p>
          <a:p>
            <a:pPr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загалдели наперебой </a:t>
            </a:r>
          </a:p>
          <a:p>
            <a:pPr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ромашки с незабудками.</a:t>
            </a:r>
          </a:p>
          <a:p>
            <a:pPr hangingPunct="0"/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0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23925" y="116632"/>
            <a:ext cx="7209252" cy="4953843"/>
          </a:xfr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5"/>
          <p:cNvSpPr/>
          <p:nvPr/>
        </p:nvSpPr>
        <p:spPr>
          <a:xfrm>
            <a:off x="395288" y="5157788"/>
            <a:ext cx="8353425" cy="1655762"/>
          </a:xfrm>
          <a:prstGeom prst="rect">
            <a:avLst/>
          </a:prstGeom>
          <a:noFill/>
          <a:ln w="9528">
            <a:noFill/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А у нас самые большие бутоны!- сказали хором пионы.</a:t>
            </a:r>
            <a:endParaRPr lang="ru-RU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r"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 цветы спорили до самого позднего вечера. Вечером все потихоньку начали закрывать свои бутоны и ложиться спать.</a:t>
            </a:r>
            <a:endParaRPr lang="ru-RU" sz="900" dirty="0">
              <a:solidFill>
                <a:srgbClr val="000000"/>
              </a:solidFill>
              <a:ea typeface="Calibri" pitchFamily="34" charset="0"/>
            </a:endParaRPr>
          </a:p>
          <a:p>
            <a:pPr hangingPunct="0">
              <a:defRPr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 -Утро вечера мудренее!- сказал Бадан и пожелал всем доброй ночи. Вот прошла ночь и наступило теплое, солнечное утро.  Цветы на клумбе снова стали тянуться к   теплым лучам солнца и открывать свои бутоны.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830</Words>
  <Application>Microsoft Office PowerPoint</Application>
  <PresentationFormat>Экран (4:3)</PresentationFormat>
  <Paragraphs>68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Сказка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ИРИНА  ВАЖЕНЦЕВА</dc:title>
  <dc:creator>Зинаида Ивановна</dc:creator>
  <cp:lastModifiedBy>Ольга</cp:lastModifiedBy>
  <cp:revision>50</cp:revision>
  <dcterms:created xsi:type="dcterms:W3CDTF">2011-10-17T06:16:18Z</dcterms:created>
  <dcterms:modified xsi:type="dcterms:W3CDTF">2020-05-14T09:25:35Z</dcterms:modified>
</cp:coreProperties>
</file>