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1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11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3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41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890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48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85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3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2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0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882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070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E9468-2786-485C-ADC8-6AF13A42324E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CE29D-FC3A-4D11-A6B8-6A63423FB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93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631825"/>
            <a:ext cx="6762750" cy="3959225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Правила </a:t>
            </a:r>
            <a:br>
              <a:rPr lang="ru-RU" sz="8800" dirty="0" smtClean="0"/>
            </a:br>
            <a:r>
              <a:rPr lang="ru-RU" sz="8800" dirty="0" smtClean="0"/>
              <a:t>Дорожного</a:t>
            </a:r>
            <a:br>
              <a:rPr lang="ru-RU" sz="8800" dirty="0" smtClean="0"/>
            </a:br>
            <a:r>
              <a:rPr lang="ru-RU" sz="8800" dirty="0" smtClean="0"/>
              <a:t>Движения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9249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81000"/>
            <a:ext cx="5819775" cy="2667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него глаза цветные,</a:t>
            </a:r>
            <a:br>
              <a:rPr lang="ru-RU" dirty="0" smtClean="0"/>
            </a:br>
            <a:r>
              <a:rPr lang="ru-RU" dirty="0" smtClean="0"/>
              <a:t>Не глаза, а три огня.</a:t>
            </a:r>
            <a:br>
              <a:rPr lang="ru-RU" dirty="0" smtClean="0"/>
            </a:br>
            <a:r>
              <a:rPr lang="ru-RU" dirty="0" smtClean="0"/>
              <a:t>Он по очереди ими</a:t>
            </a:r>
            <a:br>
              <a:rPr lang="ru-RU" dirty="0" smtClean="0"/>
            </a:br>
            <a:r>
              <a:rPr lang="ru-RU" dirty="0" smtClean="0"/>
              <a:t>Сверху смотрит на меня.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372225" y="381000"/>
            <a:ext cx="5819775" cy="266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Обведи «Глаза» светофора и столб, простым карандашом, а потом раскрась.</a:t>
            </a:r>
            <a:endParaRPr lang="ru-RU" sz="3200" dirty="0"/>
          </a:p>
        </p:txBody>
      </p:sp>
      <p:pic>
        <p:nvPicPr>
          <p:cNvPr id="2050" name="Picture 2" descr="https://ds04.infourok.ru/uploads/ex/11ff/0015a956-21fe0ea5/hello_html_m18a2fe1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2547937"/>
            <a:ext cx="2365375" cy="394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16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112" y="600075"/>
            <a:ext cx="5819775" cy="2667000"/>
          </a:xfrm>
        </p:spPr>
        <p:txBody>
          <a:bodyPr>
            <a:normAutofit/>
          </a:bodyPr>
          <a:lstStyle/>
          <a:p>
            <a:r>
              <a:rPr lang="ru-RU" dirty="0" smtClean="0"/>
              <a:t>Давай вспомним о чем мы сегодня говорили?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3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55625"/>
            <a:ext cx="8543925" cy="1325563"/>
          </a:xfrm>
        </p:spPr>
        <p:txBody>
          <a:bodyPr/>
          <a:lstStyle/>
          <a:p>
            <a:r>
              <a:rPr lang="ru-RU" dirty="0" smtClean="0"/>
              <a:t>Кто нарушает правила дорожного движения?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8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974" y="365125"/>
            <a:ext cx="7924801" cy="258762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! Маленький енот играл в футбол прямо на дороге. Детям нельзя играть около машин</a:t>
            </a:r>
            <a:br>
              <a:rPr lang="ru-RU" sz="2800" dirty="0" smtClean="0"/>
            </a:br>
            <a:r>
              <a:rPr lang="ru-RU" sz="2800" dirty="0" smtClean="0"/>
              <a:t>! На светофоре горел красный свет, а два мальчика переходили улицу. Надо переходить на зеленый свет.</a:t>
            </a:r>
            <a:br>
              <a:rPr lang="ru-RU" sz="2800" dirty="0" smtClean="0"/>
            </a:br>
            <a:r>
              <a:rPr lang="ru-RU" sz="2800" dirty="0" smtClean="0"/>
              <a:t>! Машины едут по дорожке в парке. Там ездить нельзя.</a:t>
            </a:r>
            <a:br>
              <a:rPr lang="ru-RU" sz="2800" dirty="0" smtClean="0"/>
            </a:br>
            <a:r>
              <a:rPr lang="ru-RU" sz="2800" dirty="0" smtClean="0"/>
              <a:t>! Клоун ехал на крыше автобуса. Ехать можно только в автобусе.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263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450"/>
            <a:ext cx="6372225" cy="36194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Всем ребятам, спору нет,</a:t>
            </a:r>
            <a:br>
              <a:rPr lang="ru-RU" dirty="0" smtClean="0"/>
            </a:br>
            <a:r>
              <a:rPr lang="ru-RU" dirty="0" smtClean="0"/>
              <a:t>По душе велосипед.</a:t>
            </a:r>
            <a:br>
              <a:rPr lang="ru-RU" dirty="0" smtClean="0"/>
            </a:br>
            <a:r>
              <a:rPr lang="ru-RU" dirty="0" smtClean="0"/>
              <a:t>Но кататься детворе </a:t>
            </a:r>
            <a:br>
              <a:rPr lang="ru-RU" dirty="0" smtClean="0"/>
            </a:br>
            <a:r>
              <a:rPr lang="ru-RU" dirty="0" smtClean="0"/>
              <a:t>Можно только во дворе.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А. </a:t>
            </a:r>
            <a:r>
              <a:rPr lang="ru-RU" dirty="0" err="1" smtClean="0"/>
              <a:t>Вольский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avatars.mds.yandex.net/get-pdb/472427/e9d89ebc-cfcd-4812-9962-8956df2fd58f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144828"/>
            <a:ext cx="3177062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ng.pngtree.com/element_our/md/20180511/md_1f853d35f213d2492cffa2226f795af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160" y="3144828"/>
            <a:ext cx="2870200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2.infourok.ru/uploads/ex/016d/00087964-b4eb9741/img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798" y="3144828"/>
            <a:ext cx="3176628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029450" y="929089"/>
            <a:ext cx="4629150" cy="876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Выбери иллюстрацию к стихотворению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1" y="5253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24312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86160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823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450"/>
            <a:ext cx="6372225" cy="36194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Всем ребятам, спору нет,</a:t>
            </a:r>
            <a:br>
              <a:rPr lang="ru-RU" dirty="0" smtClean="0"/>
            </a:br>
            <a:r>
              <a:rPr lang="ru-RU" dirty="0" smtClean="0"/>
              <a:t>По душе велосипед.</a:t>
            </a:r>
            <a:br>
              <a:rPr lang="ru-RU" dirty="0" smtClean="0"/>
            </a:br>
            <a:r>
              <a:rPr lang="ru-RU" dirty="0" smtClean="0"/>
              <a:t>Но кататься детворе </a:t>
            </a:r>
            <a:br>
              <a:rPr lang="ru-RU" dirty="0" smtClean="0"/>
            </a:br>
            <a:r>
              <a:rPr lang="ru-RU" dirty="0" smtClean="0"/>
              <a:t>Можно только во дворе.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А. </a:t>
            </a:r>
            <a:r>
              <a:rPr lang="ru-RU" dirty="0" err="1" smtClean="0"/>
              <a:t>Вольский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s://png.pngtree.com/element_our/md/20180511/md_1f853d35f213d2492cffa2226f795af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160" y="3144828"/>
            <a:ext cx="2870200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029450" y="929089"/>
            <a:ext cx="4629150" cy="876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Правильно! №3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1" y="5253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24312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86160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237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660" y="137921"/>
            <a:ext cx="8286750" cy="38481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Чтоб приучить пешехода к порядку, </a:t>
            </a:r>
            <a:br>
              <a:rPr lang="ru-RU" sz="3600" dirty="0" smtClean="0"/>
            </a:br>
            <a:r>
              <a:rPr lang="ru-RU" sz="3600" dirty="0" smtClean="0"/>
              <a:t>Разлиновали асфальт как в тетрадку.</a:t>
            </a:r>
            <a:br>
              <a:rPr lang="ru-RU" sz="3600" dirty="0" smtClean="0"/>
            </a:br>
            <a:r>
              <a:rPr lang="ru-RU" sz="3600" dirty="0" smtClean="0"/>
              <a:t>Через дорогу полоски идут</a:t>
            </a:r>
            <a:br>
              <a:rPr lang="ru-RU" sz="3600" dirty="0" smtClean="0"/>
            </a:br>
            <a:r>
              <a:rPr lang="ru-RU" sz="3600" dirty="0" smtClean="0"/>
              <a:t>И за собой пешехода ведут.</a:t>
            </a:r>
            <a:br>
              <a:rPr lang="ru-RU" sz="3600" dirty="0" smtClean="0"/>
            </a:br>
            <a:r>
              <a:rPr lang="ru-RU" sz="3600" dirty="0" smtClean="0"/>
              <a:t>				В. Кожевников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 descr="https://avatars.mds.yandex.net/get-pdb/472427/e9d89ebc-cfcd-4812-9962-8956df2fd58f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144828"/>
            <a:ext cx="3177062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ng.pngtree.com/element_our/md/20180511/md_1f853d35f213d2492cffa2226f795af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160" y="3144828"/>
            <a:ext cx="2870200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2.infourok.ru/uploads/ex/016d/00087964-b4eb9741/img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798" y="3144828"/>
            <a:ext cx="3176628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981950" y="929089"/>
            <a:ext cx="3733800" cy="1132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Выбери иллюстрацию к стихотворению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1" y="5253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24312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86160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35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660" y="137921"/>
            <a:ext cx="8286750" cy="38481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Чтоб приучить пешехода к порядку, </a:t>
            </a:r>
            <a:br>
              <a:rPr lang="ru-RU" sz="3600" dirty="0" smtClean="0"/>
            </a:br>
            <a:r>
              <a:rPr lang="ru-RU" sz="3600" dirty="0" smtClean="0"/>
              <a:t>Разлиновали асфальт как в тетрадку.</a:t>
            </a:r>
            <a:br>
              <a:rPr lang="ru-RU" sz="3600" dirty="0" smtClean="0"/>
            </a:br>
            <a:r>
              <a:rPr lang="ru-RU" sz="3600" dirty="0" smtClean="0"/>
              <a:t>Через дорогу полоски идут</a:t>
            </a:r>
            <a:br>
              <a:rPr lang="ru-RU" sz="3600" dirty="0" smtClean="0"/>
            </a:br>
            <a:r>
              <a:rPr lang="ru-RU" sz="3600" dirty="0" smtClean="0"/>
              <a:t>И за собой пешехода ведут.</a:t>
            </a:r>
            <a:br>
              <a:rPr lang="ru-RU" sz="3600" dirty="0" smtClean="0"/>
            </a:br>
            <a:r>
              <a:rPr lang="ru-RU" sz="3600" dirty="0" smtClean="0"/>
              <a:t>				В. Кожевников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 descr="https://avatars.mds.yandex.net/get-pdb/472427/e9d89ebc-cfcd-4812-9962-8956df2fd58f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144828"/>
            <a:ext cx="3177062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891910" y="1105111"/>
            <a:ext cx="4029590" cy="561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Правильно!! Ответ №1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1" y="5253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24312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86160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03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660" y="137921"/>
            <a:ext cx="8286750" cy="38481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Держись дорожных правил строго,</a:t>
            </a:r>
            <a:br>
              <a:rPr lang="ru-RU" sz="3600" dirty="0" smtClean="0"/>
            </a:br>
            <a:r>
              <a:rPr lang="ru-RU" sz="3600" dirty="0" smtClean="0"/>
              <a:t>Не торопись как на пожар,</a:t>
            </a:r>
            <a:br>
              <a:rPr lang="ru-RU" sz="3600" dirty="0" smtClean="0"/>
            </a:br>
            <a:r>
              <a:rPr lang="ru-RU" sz="3600" dirty="0" smtClean="0"/>
              <a:t>И помни: транспорту – дорога,</a:t>
            </a:r>
            <a:br>
              <a:rPr lang="ru-RU" sz="3600" dirty="0" smtClean="0"/>
            </a:br>
            <a:r>
              <a:rPr lang="ru-RU" sz="3600" dirty="0" smtClean="0"/>
              <a:t>А пешеходам – тротуар.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А. </a:t>
            </a:r>
            <a:r>
              <a:rPr lang="ru-RU" sz="3600" dirty="0" err="1" smtClean="0"/>
              <a:t>Вольский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 descr="https://avatars.mds.yandex.net/get-pdb/472427/e9d89ebc-cfcd-4812-9962-8956df2fd58f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144828"/>
            <a:ext cx="3177062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ng.pngtree.com/element_our/md/20180511/md_1f853d35f213d2492cffa2226f795af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160" y="3144828"/>
            <a:ext cx="2870200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2.infourok.ru/uploads/ex/016d/00087964-b4eb9741/img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798" y="3144828"/>
            <a:ext cx="3176628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981950" y="929089"/>
            <a:ext cx="3733800" cy="1132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Выбери иллюстрацию к стихотворению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1" y="5253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24312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86160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65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660" y="137921"/>
            <a:ext cx="8286750" cy="38481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Держись дорожных правил строго,</a:t>
            </a:r>
            <a:br>
              <a:rPr lang="ru-RU" sz="3600" dirty="0" smtClean="0"/>
            </a:br>
            <a:r>
              <a:rPr lang="ru-RU" sz="3600" dirty="0" smtClean="0"/>
              <a:t>Не торопись как на пожар,</a:t>
            </a:r>
            <a:br>
              <a:rPr lang="ru-RU" sz="3600" dirty="0" smtClean="0"/>
            </a:br>
            <a:r>
              <a:rPr lang="ru-RU" sz="3600" dirty="0" smtClean="0"/>
              <a:t>И помни: транспорту – дорога,</a:t>
            </a:r>
            <a:br>
              <a:rPr lang="ru-RU" sz="3600" dirty="0" smtClean="0"/>
            </a:br>
            <a:r>
              <a:rPr lang="ru-RU" sz="3600" dirty="0" smtClean="0"/>
              <a:t>А пешеходам – тротуар.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А. </a:t>
            </a:r>
            <a:r>
              <a:rPr lang="ru-RU" sz="3600" dirty="0" err="1" smtClean="0"/>
              <a:t>Вольский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30" name="Picture 6" descr="https://ds02.infourok.ru/uploads/ex/016d/00087964-b4eb9741/img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798" y="3144828"/>
            <a:ext cx="3176628" cy="28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686159" y="929090"/>
            <a:ext cx="4172465" cy="490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Молодец! Верный ответ № 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1" y="5253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24312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86160" y="51024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659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361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Правила  Дорожного Движения</vt:lpstr>
      <vt:lpstr>Кто нарушает правила дорожного движения?</vt:lpstr>
      <vt:lpstr>! Маленький енот играл в футбол прямо на дороге. Детям нельзя играть около машин ! На светофоре горел красный свет, а два мальчика переходили улицу. Надо переходить на зеленый свет. ! Машины едут по дорожке в парке. Там ездить нельзя. ! Клоун ехал на крыше автобуса. Ехать можно только в автобусе.</vt:lpstr>
      <vt:lpstr>Всем ребятам, спору нет, По душе велосипед. Но кататься детворе  Можно только во дворе.                          А. Вольский </vt:lpstr>
      <vt:lpstr>Всем ребятам, спору нет, По душе велосипед. Но кататься детворе  Можно только во дворе.                          А. Вольский </vt:lpstr>
      <vt:lpstr>Чтоб приучить пешехода к порядку,  Разлиновали асфальт как в тетрадку. Через дорогу полоски идут И за собой пешехода ведут.     В. Кожевников  </vt:lpstr>
      <vt:lpstr>Чтоб приучить пешехода к порядку,  Разлиновали асфальт как в тетрадку. Через дорогу полоски идут И за собой пешехода ведут.     В. Кожевников  </vt:lpstr>
      <vt:lpstr>Держись дорожных правил строго, Не торопись как на пожар, И помни: транспорту – дорога, А пешеходам – тротуар.     А. Вольский  </vt:lpstr>
      <vt:lpstr>Держись дорожных правил строго, Не торопись как на пожар, И помни: транспорту – дорога, А пешеходам – тротуар.     А. Вольский  </vt:lpstr>
      <vt:lpstr>У него глаза цветные, Не глаза, а три огня. Он по очереди ими Сверху смотрит на меня.</vt:lpstr>
      <vt:lpstr>Давай вспомним о чем мы сегодня говорили?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 Дорожного Движения</dc:title>
  <dc:creator>Пользователь Windows</dc:creator>
  <cp:lastModifiedBy>Пользователь Windows</cp:lastModifiedBy>
  <cp:revision>12</cp:revision>
  <dcterms:created xsi:type="dcterms:W3CDTF">2020-05-13T10:58:09Z</dcterms:created>
  <dcterms:modified xsi:type="dcterms:W3CDTF">2020-05-13T13:49:19Z</dcterms:modified>
</cp:coreProperties>
</file>