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7965-CF65-45C2-8BA6-D40786EDA301}" type="datetimeFigureOut">
              <a:rPr lang="ru-RU" smtClean="0"/>
              <a:t>14.02.2021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E06E1A5-700A-40C8-AA46-806759326F3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01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7965-CF65-45C2-8BA6-D40786EDA301}" type="datetimeFigureOut">
              <a:rPr lang="ru-RU" smtClean="0"/>
              <a:t>14.02.2021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A5-700A-40C8-AA46-806759326F3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65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7965-CF65-45C2-8BA6-D40786EDA301}" type="datetimeFigureOut">
              <a:rPr lang="ru-RU" smtClean="0"/>
              <a:t>14.02.2021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A5-700A-40C8-AA46-806759326F3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63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7965-CF65-45C2-8BA6-D40786EDA301}" type="datetimeFigureOut">
              <a:rPr lang="ru-RU" smtClean="0"/>
              <a:t>14.02.2021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A5-700A-40C8-AA46-806759326F3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7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7965-CF65-45C2-8BA6-D40786EDA301}" type="datetimeFigureOut">
              <a:rPr lang="ru-RU" smtClean="0"/>
              <a:t>14.02.2021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A5-700A-40C8-AA46-806759326F3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04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7965-CF65-45C2-8BA6-D40786EDA301}" type="datetimeFigureOut">
              <a:rPr lang="ru-RU" smtClean="0"/>
              <a:t>14.02.2021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A5-700A-40C8-AA46-806759326F3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3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7965-CF65-45C2-8BA6-D40786EDA301}" type="datetimeFigureOut">
              <a:rPr lang="ru-RU" smtClean="0"/>
              <a:t>14.02.2021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A5-700A-40C8-AA46-806759326F3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55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7965-CF65-45C2-8BA6-D40786EDA301}" type="datetimeFigureOut">
              <a:rPr lang="ru-RU" smtClean="0"/>
              <a:t>14.02.2021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A5-700A-40C8-AA46-806759326F3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47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7965-CF65-45C2-8BA6-D40786EDA301}" type="datetimeFigureOut">
              <a:rPr lang="ru-RU" smtClean="0"/>
              <a:t>14.02.2021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A5-700A-40C8-AA46-806759326F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93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7965-CF65-45C2-8BA6-D40786EDA301}" type="datetimeFigureOut">
              <a:rPr lang="ru-RU" smtClean="0"/>
              <a:t>14.02.2021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A5-700A-40C8-AA46-806759326F3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5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A9B7965-CF65-45C2-8BA6-D40786EDA301}" type="datetimeFigureOut">
              <a:rPr lang="ru-RU" smtClean="0"/>
              <a:t>14.02.2021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6E1A5-700A-40C8-AA46-806759326F3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1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7965-CF65-45C2-8BA6-D40786EDA301}" type="datetimeFigureOut">
              <a:rPr lang="ru-RU" smtClean="0"/>
              <a:t>14.02.2021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E06E1A5-700A-40C8-AA46-806759326F3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45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45" y="802298"/>
            <a:ext cx="11939752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Предметно – пространственная развивающая среда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Средняя группа 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Дельфинчик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2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Книжный центр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23" y="1932041"/>
            <a:ext cx="4141424" cy="4752538"/>
          </a:xfrm>
        </p:spPr>
      </p:pic>
    </p:spTree>
    <p:extLst>
      <p:ext uri="{BB962C8B-B14F-4D97-AF65-F5344CB8AC3E}">
        <p14:creationId xmlns:p14="http://schemas.microsoft.com/office/powerpoint/2010/main" val="390736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Творческий центр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55" y="1984594"/>
            <a:ext cx="4099383" cy="4723114"/>
          </a:xfrm>
        </p:spPr>
      </p:pic>
    </p:spTree>
    <p:extLst>
      <p:ext uri="{BB962C8B-B14F-4D97-AF65-F5344CB8AC3E}">
        <p14:creationId xmlns:p14="http://schemas.microsoft.com/office/powerpoint/2010/main" val="3655907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Центр </a:t>
            </a: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</a:rPr>
              <a:t>пдд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18" y="2016125"/>
            <a:ext cx="6240645" cy="4680484"/>
          </a:xfrm>
        </p:spPr>
      </p:pic>
    </p:spTree>
    <p:extLst>
      <p:ext uri="{BB962C8B-B14F-4D97-AF65-F5344CB8AC3E}">
        <p14:creationId xmlns:p14="http://schemas.microsoft.com/office/powerpoint/2010/main" val="305413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Дидактический центр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1900591"/>
            <a:ext cx="3658935" cy="48785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17" y="1900591"/>
            <a:ext cx="3658937" cy="48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ЦЕНТР ИГРЫ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17" y="2001832"/>
            <a:ext cx="3512484" cy="47035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001832"/>
            <a:ext cx="3507169" cy="46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3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097" y="5017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ЦЕНТР ДВИГАТЕЛЬНОЙ АКТИВНОСТИ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7" y="1959401"/>
            <a:ext cx="5669618" cy="42522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79" y="1895900"/>
            <a:ext cx="3563006" cy="47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4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ЦЕНТР КОНСТРУИРОВАНИЯ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15" y="2112579"/>
            <a:ext cx="5602126" cy="4587766"/>
          </a:xfrm>
        </p:spPr>
      </p:pic>
    </p:spTree>
    <p:extLst>
      <p:ext uri="{BB962C8B-B14F-4D97-AF65-F5344CB8AC3E}">
        <p14:creationId xmlns:p14="http://schemas.microsoft.com/office/powerpoint/2010/main" val="224765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ЦЕНТР МУЗЫКАЛЬНО – ТЕАТРАЛИЗОВАННОЙ ДЕЯТЕЛЬНОСТИ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84" y="2037146"/>
            <a:ext cx="5891664" cy="4679750"/>
          </a:xfrm>
        </p:spPr>
      </p:pic>
    </p:spTree>
    <p:extLst>
      <p:ext uri="{BB962C8B-B14F-4D97-AF65-F5344CB8AC3E}">
        <p14:creationId xmlns:p14="http://schemas.microsoft.com/office/powerpoint/2010/main" val="277329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МАТЕМАТИЧЕСКИЙ ЦЕНТР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16" y="1916284"/>
            <a:ext cx="4330611" cy="4703525"/>
          </a:xfrm>
        </p:spPr>
      </p:pic>
    </p:spTree>
    <p:extLst>
      <p:ext uri="{BB962C8B-B14F-4D97-AF65-F5344CB8AC3E}">
        <p14:creationId xmlns:p14="http://schemas.microsoft.com/office/powerpoint/2010/main" val="62164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ЦЕНТР ПОЗНАВАТЕЛЬНОЙ И ИССЛЕДОВАТЕЛЬСКОЙ ДЕЯТЕЛЬНОСТИ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75" y="1900263"/>
            <a:ext cx="4666593" cy="4719857"/>
          </a:xfrm>
        </p:spPr>
      </p:pic>
    </p:spTree>
    <p:extLst>
      <p:ext uri="{BB962C8B-B14F-4D97-AF65-F5344CB8AC3E}">
        <p14:creationId xmlns:p14="http://schemas.microsoft.com/office/powerpoint/2010/main" val="287193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ЦЕНТР КРАЕВЕДЕНИЯ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2" y="1995103"/>
            <a:ext cx="3154439" cy="42059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89" y="1995103"/>
            <a:ext cx="3055226" cy="4205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567" y="1995103"/>
            <a:ext cx="3209680" cy="42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7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ЦЕНТР ПРИРОДЫ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47" y="1953062"/>
            <a:ext cx="4040962" cy="4904938"/>
          </a:xfrm>
        </p:spPr>
      </p:pic>
    </p:spTree>
    <p:extLst>
      <p:ext uri="{BB962C8B-B14F-4D97-AF65-F5344CB8AC3E}">
        <p14:creationId xmlns:p14="http://schemas.microsoft.com/office/powerpoint/2010/main" val="68397470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61</TotalTime>
  <Words>41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Gallery</vt:lpstr>
      <vt:lpstr>Предметно – пространственная развивающая среда</vt:lpstr>
      <vt:lpstr>ЦЕНТР ИГРЫ</vt:lpstr>
      <vt:lpstr>ЦЕНТР ДВИГАТЕЛЬНОЙ АКТИВНОСТИ</vt:lpstr>
      <vt:lpstr>ЦЕНТР КОНСТРУИРОВАНИЯ</vt:lpstr>
      <vt:lpstr>ЦЕНТР МУЗЫКАЛЬНО – ТЕАТРАЛИЗОВАННОЙ ДЕЯТЕЛЬНОСТИ</vt:lpstr>
      <vt:lpstr>МАТЕМАТИЧЕСКИЙ ЦЕНТР</vt:lpstr>
      <vt:lpstr>ЦЕНТР ПОЗНАВАТЕЛЬНОЙ И ИССЛЕДОВАТЕЛЬСКОЙ ДЕЯТЕЛЬНОСТИ</vt:lpstr>
      <vt:lpstr>ЦЕНТР КРАЕВЕДЕНИЯ</vt:lpstr>
      <vt:lpstr>ЦЕНТР ПРИРОДЫ</vt:lpstr>
      <vt:lpstr>Книжный центр</vt:lpstr>
      <vt:lpstr>Творческий центр</vt:lpstr>
      <vt:lpstr>Центр пдд</vt:lpstr>
      <vt:lpstr>Дидактический центр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 развивающая среда</dc:title>
  <dc:creator>Марина</dc:creator>
  <cp:lastModifiedBy>Марина</cp:lastModifiedBy>
  <cp:revision>11</cp:revision>
  <dcterms:created xsi:type="dcterms:W3CDTF">2021-02-14T08:12:39Z</dcterms:created>
  <dcterms:modified xsi:type="dcterms:W3CDTF">2021-02-14T09:14:17Z</dcterms:modified>
</cp:coreProperties>
</file>