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DED-BC07-47F5-ABCA-8D43C04E1A44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F002-22AA-4165-9F7D-3A6D73F8C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DED-BC07-47F5-ABCA-8D43C04E1A44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F002-22AA-4165-9F7D-3A6D73F8C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DED-BC07-47F5-ABCA-8D43C04E1A44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F002-22AA-4165-9F7D-3A6D73F8C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DED-BC07-47F5-ABCA-8D43C04E1A44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F002-22AA-4165-9F7D-3A6D73F8C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DED-BC07-47F5-ABCA-8D43C04E1A44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F002-22AA-4165-9F7D-3A6D73F8C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DED-BC07-47F5-ABCA-8D43C04E1A44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F002-22AA-4165-9F7D-3A6D73F8C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DED-BC07-47F5-ABCA-8D43C04E1A44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F002-22AA-4165-9F7D-3A6D73F8C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DED-BC07-47F5-ABCA-8D43C04E1A44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F002-22AA-4165-9F7D-3A6D73F8C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DED-BC07-47F5-ABCA-8D43C04E1A44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F002-22AA-4165-9F7D-3A6D73F8C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DED-BC07-47F5-ABCA-8D43C04E1A44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F002-22AA-4165-9F7D-3A6D73F8C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2DED-BC07-47F5-ABCA-8D43C04E1A44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F002-22AA-4165-9F7D-3A6D73F8C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2DED-BC07-47F5-ABCA-8D43C04E1A44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1F002-22AA-4165-9F7D-3A6D73F8C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cdn.hipwallpaper.com/i/13/55/RBpQ6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965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2132856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Предметно-пространственная среда </a:t>
            </a:r>
            <a:r>
              <a:rPr lang="ru-RU" sz="3600" b="1" dirty="0" err="1" smtClean="0">
                <a:latin typeface="Monotype Corsiva" pitchFamily="66" charset="0"/>
              </a:rPr>
              <a:t>старше-подготовительной</a:t>
            </a:r>
            <a:r>
              <a:rPr lang="ru-RU" sz="3600" b="1" dirty="0" smtClean="0">
                <a:latin typeface="Monotype Corsiva" pitchFamily="66" charset="0"/>
              </a:rPr>
              <a:t> группы</a:t>
            </a:r>
          </a:p>
          <a:p>
            <a:pPr algn="ctr"/>
            <a:r>
              <a:rPr lang="ru-RU" sz="6000" b="1" dirty="0" smtClean="0">
                <a:latin typeface="Monotype Corsiva" pitchFamily="66" charset="0"/>
              </a:rPr>
              <a:t>«Кораблик»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hipwallpaper.com/i/13/55/RBpQ6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mechta-bor.ru/documents/1647506/4398457/IMG_5873.JPG/525bc24b-1c5d-e0bf-058e-bc20493450e3?t=1603376618371"/>
          <p:cNvPicPr>
            <a:picLocks noChangeAspect="1" noChangeArrowheads="1"/>
          </p:cNvPicPr>
          <p:nvPr/>
        </p:nvPicPr>
        <p:blipFill>
          <a:blip r:embed="rId3" cstate="print"/>
          <a:srcRect b="14188"/>
          <a:stretch>
            <a:fillRect/>
          </a:stretch>
        </p:blipFill>
        <p:spPr bwMode="auto">
          <a:xfrm>
            <a:off x="755576" y="1772817"/>
            <a:ext cx="3240360" cy="2160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s://dsmechta-bor.ru/documents/1647506/4398457/IMG_5868.JPG/7e9a39c2-6cff-903a-1f7b-c29fba3bd5f9?t=1603376618230"/>
          <p:cNvPicPr>
            <a:picLocks noChangeAspect="1" noChangeArrowheads="1"/>
          </p:cNvPicPr>
          <p:nvPr/>
        </p:nvPicPr>
        <p:blipFill>
          <a:blip r:embed="rId4" cstate="print"/>
          <a:srcRect b="16580"/>
          <a:stretch>
            <a:fillRect/>
          </a:stretch>
        </p:blipFill>
        <p:spPr bwMode="auto">
          <a:xfrm>
            <a:off x="4499991" y="1772816"/>
            <a:ext cx="3600401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36774" y="750798"/>
            <a:ext cx="3515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Центр познавательного развития</a:t>
            </a:r>
          </a:p>
        </p:txBody>
      </p:sp>
      <p:pic>
        <p:nvPicPr>
          <p:cNvPr id="8" name="Рисунок 7" descr="https://sun9-10.userapi.com/impf/nzGOYWpf5EADafLio8w3aFDqzD5p-IuNB4vbyg/G1N1KZ3hujI.jpg?size=1280x960&amp;quality=96&amp;sign=019c5ba5e4860a86509aa8ca0f421221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221088"/>
            <a:ext cx="3528392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cdn.hipwallpaper.com/i/13/55/RBpQ6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https://dsmechta-bor.ru/documents/1647506/4398457/IMG_5867.JPG/618c44e2-aab9-ee3e-89d3-3c25389cafd9?t=16033766181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240360" cy="2441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https://dsmechta-bor.ru/documents/1647506/4398457/IMG_5869.JPG/2ac0f46d-7317-7e10-d45b-cf1eee2403cc?t=1603376618246"/>
          <p:cNvPicPr>
            <a:picLocks noChangeAspect="1" noChangeArrowheads="1"/>
          </p:cNvPicPr>
          <p:nvPr/>
        </p:nvPicPr>
        <p:blipFill>
          <a:blip r:embed="rId4" cstate="print"/>
          <a:srcRect l="6394"/>
          <a:stretch>
            <a:fillRect/>
          </a:stretch>
        </p:blipFill>
        <p:spPr bwMode="auto">
          <a:xfrm>
            <a:off x="611560" y="1484784"/>
            <a:ext cx="2952328" cy="245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83671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Центр  художественно-эстетического развития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s://sun9-26.userapi.com/impf/Tr2yLspu2cQHynsy_gl4IuvuS1p8jRDLo9sCuQ/KZi9RnxE8eo.jpg?size=1280x960&amp;quality=96&amp;sign=bf050fb857f5244fa0a3de26772f6f0d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077072"/>
            <a:ext cx="3240360" cy="2372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cdn.hipwallpaper.com/i/13/55/RBpQ6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https://dsmechta-bor.ru/documents/1647506/4398457/IMG_5866.JPG/59d7ab28-ec21-2312-aab0-6be47ada4b06?t=1603376618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528392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Picture 2" descr="https://dsmechta-bor.ru/documents/1647506/4398457/IMG_5870.JPG/f1dabcd7-a314-8113-829c-3faedf4052e9?t=1603376618277"/>
          <p:cNvPicPr>
            <a:picLocks noChangeAspect="1" noChangeArrowheads="1"/>
          </p:cNvPicPr>
          <p:nvPr/>
        </p:nvPicPr>
        <p:blipFill>
          <a:blip r:embed="rId4" cstate="print"/>
          <a:srcRect t="14159" b="19427"/>
          <a:stretch>
            <a:fillRect/>
          </a:stretch>
        </p:blipFill>
        <p:spPr bwMode="auto">
          <a:xfrm>
            <a:off x="611560" y="1196752"/>
            <a:ext cx="3744416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43808" y="54868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Центр игры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cdn.hipwallpaper.com/i/13/55/RBpQ6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s://dsmechta-bor.ru/documents/1647506/4398457/IMG_5872.JPG/88e45cc9-85b8-be46-8157-3c5e38af1862?t=1603376618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40768"/>
            <a:ext cx="5400600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76470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Центр физического развития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cdn.hipwallpaper.com/i/13/55/RBpQ6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Содержимое 4" descr="https://sun9-11.userapi.com/impf/PT-g88a_5av7jmcAefHyM_yMdBsz_wE0TtQJLA/Cu1E0FhiX04.jpg?size=1280x960&amp;quality=96&amp;sign=75a4c586a1d360892f36ed802c11c878&amp;type=album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5760640" cy="3748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27784" y="76470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Центр социально-коммуникативного развития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11</cp:revision>
  <dcterms:created xsi:type="dcterms:W3CDTF">2021-02-11T14:48:08Z</dcterms:created>
  <dcterms:modified xsi:type="dcterms:W3CDTF">2021-02-14T04:58:23Z</dcterms:modified>
</cp:coreProperties>
</file>