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2-03/1646712863_20-kartinkin-net-p-kartinki-semi-dlya-prezentatsii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cap="all" dirty="0" smtClean="0">
                <a:solidFill>
                  <a:schemeClr val="bg1"/>
                </a:solidFill>
              </a:rPr>
              <a:t>Муниципальное автономное дошкольное образовательное учреждение детский сад «Мечта»</a:t>
            </a:r>
            <a:endParaRPr lang="ru-RU" b="1" cap="all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5678" y="2060848"/>
            <a:ext cx="53319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День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ЛЮБВИ СЕМЬИ И ВЕРНОСТИ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60932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Г о г Бор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2022  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krot.info/uploads/posts/2022-02/thumbs/1644951891_21-krot-info-p-fon-s-romashkami-dlya-teksta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441165"/>
            <a:ext cx="835292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Ежегодно 8 июля в нашей стране отмечается Всероссийский день семьи, любви и верности. В нашем детском саду этот праздник был насыщен радостными событиями.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Ромашка-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нежный символ праздника. И это не случайно: белоснежные лепестки олицетворяют трогательную чистоту и нежность, а желтая серединка цветка похожа на солнце, которое несет тепло и свет домашней теплоты, объединяющие ее лепестки в крепкую семью. По этой причине 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ромашка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стала незаменимым атрибутом праздника семьи, любви и верности.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krot.info/uploads/posts/2022-02/thumbs/1644951891_21-krot-info-p-fon-s-romashkami-dlya-teksta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886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Акция для наших родителей 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Ладошка на ромашке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была призвана напомнить всем её участникам, что семья- это самое дорогое для человека, что её нужно беречь и хранить.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изображение_viber_2022-07-07_14-08-54-2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30025"/>
            <a:ext cx="7920880" cy="446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krot.info/uploads/posts/2022-02/thumbs/1644951891_21-krot-info-p-fon-s-romashkami-dlya-teksta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Fotoram.i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4624"/>
            <a:ext cx="6669360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krot.info/uploads/posts/2022-02/thumbs/1644951891_21-krot-info-p-fon-s-romashkami-dlya-teksta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Выставка  рисунков среди воспитанников к празднику Семьи Любви и Верности удивил разнообразием исполнения! </a:t>
            </a:r>
          </a:p>
          <a:p>
            <a:endParaRPr lang="ru-RU" dirty="0"/>
          </a:p>
        </p:txBody>
      </p:sp>
      <p:pic>
        <p:nvPicPr>
          <p:cNvPr id="6" name="Рисунок 5" descr="изображение_viber_2022-07-07_14-07-23-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385392"/>
            <a:ext cx="691276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krot.info/uploads/posts/2022-02/thumbs/1644951891_21-krot-info-p-fon-s-romashkami-dlya-teksta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528" y="80956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Праздничные мероприятия закончились развлечением «День семьи»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рассказали стихи о семье,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поиграли в веселые коммуникативные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игры,эстафеты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танцевали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флешмоб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Fotoram.io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628800"/>
            <a:ext cx="4896544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krot.info/uploads/posts/2022-02/thumbs/1644951891_21-krot-info-p-fon-s-romashkami-dlya-teksta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Fotoram.io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60648"/>
            <a:ext cx="6336704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yaprint-perm.ru/wp-content/uploads/2012/07/b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yaprint-perm.ru/wp-content/uploads/2012/07/b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178" y="0"/>
            <a:ext cx="91891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696" y="1916832"/>
            <a:ext cx="6552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Отмечая День семьи, любви и верности, коллектив детского сада стремится возродить традиции семейного воспитания, прививая детям терпение, доброту, любовь и уважение ко всем членам своей семьи.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121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2022-07-07T09:48:23Z</dcterms:created>
  <dcterms:modified xsi:type="dcterms:W3CDTF">2022-07-08T09:17:19Z</dcterms:modified>
</cp:coreProperties>
</file>