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7074F"/>
    <a:srgbClr val="008000"/>
    <a:srgbClr val="00CC00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Дата 2"/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18314377-19A2-44EA-90F4-3E60C2E7B946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1843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" name="Заметки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13A58703-96C3-4A07-8C14-F6F9F273143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278619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ru-RU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ru-RU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ru-RU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ru-RU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ru-RU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19460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9CE1A41-515C-49B3-93E5-A5D4E151FC79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1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04F9BB-E0AC-40ED-87A1-197A975A8B97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9700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858A016-855C-4266-91D3-C827B8E47D50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11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FA2EEB-A596-4667-BE77-1F5F962ABC47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BE9214-AEE5-4A78-86AD-AB143F09BEC0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64D61B-EED7-4251-9690-1FE535F47584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0DAE48-8017-4521-BC74-BFEBEB292B3F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F7CE5D-097D-4481-91C3-831E176F55C9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0484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570080E-A1C6-4775-8E92-D1E692BB339C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2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1508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0337731-C304-4645-8515-482EB155E315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3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2532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451C3BC-F4E6-4C70-BB7D-D95AED5B5E77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4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3556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03E1BAD-8E42-4300-85CA-E43FE7DF2493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5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4580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E77EB0E-C838-446F-85BA-8895FE637595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6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Заметки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5604" name="Номер слайда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0417D65-EFC1-4432-BED3-4E5037187576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7</a:t>
            </a:fld>
            <a:endParaRPr lang="ru-RU" sz="120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FCC00A-A31C-4EA0-85F9-12BF21599539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1ABD08-41A1-4D38-8FED-6C9E6E829702}" type="slidenum">
              <a:rPr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2EB66-D2B9-427E-AF34-762B0B276E69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E3D86-0783-4E40-B185-BFCF8B68ABB7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16F5D-A3E4-4436-A484-380796AF8291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9ECC9-B673-44B0-9362-758569DCB1F2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B98B2-D0AC-4FC8-B3CE-82F231F38F41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82586-D376-4107-9463-ED8E96D03E13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1150C-68C3-451D-B173-CBC5A872C61B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4E2C5-BF8A-43BF-A788-187DBDB12012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70C5A-97C7-4D34-AAED-B8C72C8404EF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70A95-6FF4-44E6-9474-8B15BF3D378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BF37A-F6C2-4B74-95F4-3957B8CEA91B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484D2-B1A6-4B29-99C1-FDF5EE64367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56EEC-BD55-4FAC-80F4-7EA57C292A2B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8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36C6A-CFB9-4C5F-A151-08FD2865169E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A6A1F-4E37-4C67-8FEA-316E3F006F4F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4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544F1-2DD9-41DE-B978-D0F1CBCED7D7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26EBB-1C27-4B38-9BB5-1A9BE3A48D07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3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FDF4B-3636-4C89-A029-52BB8EF8B107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BCDB1-A8C2-4159-8671-14DE675EC595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C3AFB-B22F-4BA2-BA4A-E5E182E4E799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C184-5DC5-4E79-8E8B-E0367C40BBD6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6" name="Нижний колонтитул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027A1E-AACD-4FD5-AB1F-60D9EEEEC4F9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EC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C9F53FFD-8CB8-401A-B8A1-A4B05B44FC18}" type="datetime1">
              <a:rPr/>
              <a:pPr>
                <a:defRPr/>
              </a:pPr>
              <a:t>14.03.2012</a:t>
            </a:fld>
            <a:endParaRPr dirty="0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cs typeface="+mn-cs"/>
              </a:defRPr>
            </a:lvl1pPr>
          </a:lstStyle>
          <a:p>
            <a:pPr>
              <a:defRPr/>
            </a:pPr>
            <a:fld id="{FAF378D0-2E5B-4EE3-93DA-A37C62F10FB0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ru-RU" sz="4400" kern="1200">
          <a:solidFill>
            <a:srgbClr val="000000"/>
          </a:solidFill>
          <a:latin typeface="Calibri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SzPct val="100000"/>
        <a:buFont typeface="Arial" charset="0"/>
        <a:buChar char="•"/>
        <a:defRPr lang="ru-RU" sz="3200" kern="1200">
          <a:solidFill>
            <a:srgbClr val="000000"/>
          </a:solidFill>
          <a:latin typeface="Calibri"/>
        </a:defRPr>
      </a:lvl1pPr>
      <a:lvl2pPr marL="742950" lvl="1" indent="-285750" algn="l" rtl="0" eaLnBrk="0" fontAlgn="base" hangingPunct="0">
        <a:spcBef>
          <a:spcPts val="700"/>
        </a:spcBef>
        <a:spcAft>
          <a:spcPct val="0"/>
        </a:spcAft>
        <a:buSzPct val="100000"/>
        <a:buFont typeface="Arial" charset="0"/>
        <a:buChar char="–"/>
        <a:defRPr lang="ru-RU" sz="28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spcBef>
          <a:spcPts val="600"/>
        </a:spcBef>
        <a:spcAft>
          <a:spcPct val="0"/>
        </a:spcAft>
        <a:buSzPct val="100000"/>
        <a:buFont typeface="Arial" charset="0"/>
        <a:buChar char="•"/>
        <a:defRPr lang="ru-RU" sz="24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–"/>
        <a:defRPr lang="ru-RU" sz="2000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5pPr>
      <a:lvl6pPr marL="25146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6pPr>
      <a:lvl7pPr marL="29718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7pPr>
      <a:lvl8pPr marL="34290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8pPr>
      <a:lvl9pPr marL="3886200" indent="-228600" algn="l" rtl="0" eaLnBrk="0" fontAlgn="base">
        <a:spcBef>
          <a:spcPts val="500"/>
        </a:spcBef>
        <a:spcAft>
          <a:spcPct val="0"/>
        </a:spcAft>
        <a:buSzPct val="100000"/>
        <a:buFont typeface="Arial" charset="0"/>
        <a:buChar char="»"/>
        <a:defRPr lang="ru-RU" sz="2000" kern="1200">
          <a:solidFill>
            <a:srgbClr val="000000"/>
          </a:solidFill>
          <a:latin typeface="Calibri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99FF"/>
            </a:gs>
            <a:gs pos="50000">
              <a:srgbClr val="92D050"/>
            </a:gs>
            <a:gs pos="76000">
              <a:srgbClr val="77074F">
                <a:alpha val="65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 txBox="1">
            <a:spLocks noGrp="1"/>
          </p:cNvSpPr>
          <p:nvPr>
            <p:ph type="ctrTitle"/>
          </p:nvPr>
        </p:nvSpPr>
        <p:spPr>
          <a:xfrm>
            <a:off x="5764213" y="6165850"/>
            <a:ext cx="3379787" cy="69215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Aft>
                <a:spcPts val="1000"/>
              </a:spcAft>
            </a:pPr>
            <a:r>
              <a:rPr lang="ru-RU" sz="1800" dirty="0" smtClean="0">
                <a:solidFill>
                  <a:srgbClr val="77074F"/>
                </a:solidFill>
                <a:latin typeface="Calibri" pitchFamily="34" charset="0"/>
              </a:rPr>
              <a:t>Сказка</a:t>
            </a:r>
            <a:endParaRPr sz="1800" dirty="0" smtClean="0">
              <a:solidFill>
                <a:srgbClr val="77074F"/>
              </a:solidFill>
              <a:latin typeface="Calibri" pitchFamily="34" charset="0"/>
            </a:endParaRPr>
          </a:p>
        </p:txBody>
      </p:sp>
      <p:sp>
        <p:nvSpPr>
          <p:cNvPr id="2051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-541338" y="1844824"/>
            <a:ext cx="9469438" cy="2376264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СКАЗКА  </a:t>
            </a:r>
          </a:p>
          <a:p>
            <a:pPr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САДОВЫХ   ЦВ</a:t>
            </a:r>
            <a:r>
              <a:rPr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ЕТАХ» </a:t>
            </a:r>
            <a:endParaRPr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 txBox="1">
            <a:spLocks noGrp="1"/>
          </p:cNvSpPr>
          <p:nvPr>
            <p:ph idx="1"/>
          </p:nvPr>
        </p:nvSpPr>
        <p:spPr>
          <a:xfrm>
            <a:off x="107950" y="4941888"/>
            <a:ext cx="9036050" cy="19161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sz="1800" smtClean="0">
                <a:latin typeface="Times New Roman" pitchFamily="18" charset="0"/>
                <a:cs typeface="Times New Roman" pitchFamily="18" charset="0"/>
              </a:rPr>
              <a:t>- Первым появился шмель- мохнач. Он аккуратно опустился на пион и начал собирать пыльцу.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sz="1800" smtClean="0">
                <a:latin typeface="Times New Roman" pitchFamily="18" charset="0"/>
                <a:cs typeface="Times New Roman" pitchFamily="18" charset="0"/>
              </a:rPr>
              <a:t>     - Здравствуйте, господин шмель!- сказал пион с уважением.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sz="1800" smtClean="0">
                <a:latin typeface="Times New Roman" pitchFamily="18" charset="0"/>
                <a:cs typeface="Times New Roman" pitchFamily="18" charset="0"/>
              </a:rPr>
              <a:t>     -Скажите, пожалуйста, вы пришли ко мне за пыльцой, потому что я самый красивый на клумбе? Шмель замер в раздумье.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sz="1800" smtClean="0">
                <a:latin typeface="Times New Roman" pitchFamily="18" charset="0"/>
                <a:cs typeface="Times New Roman" pitchFamily="18" charset="0"/>
              </a:rPr>
              <a:t>     - Пожалуйста,  не отвлекайте меня,  скоро наступит жара и мне будет тяжело летать. Шмель собрал оставшуюся пыльцу и улетел, сказав на прощание спасибо.</a:t>
            </a:r>
          </a:p>
          <a:p>
            <a:pPr eaLnBrk="1" hangingPunct="1">
              <a:lnSpc>
                <a:spcPct val="80000"/>
              </a:lnSpc>
            </a:pPr>
            <a:endParaRPr sz="2400" smtClean="0">
              <a:latin typeface="Calibri" pitchFamily="34" charset="0"/>
            </a:endParaRPr>
          </a:p>
        </p:txBody>
      </p:sp>
      <p:pic>
        <p:nvPicPr>
          <p:cNvPr id="11275" name="Picture 11" descr="C:\Users\Зинаида Ивановна\AppData\Local\Microsoft\Windows\Temporary Internet Files\Content.IE5\W4RDS35A\MC900110728[1].wm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83768" y="116632"/>
            <a:ext cx="4608512" cy="4781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8" name="Picture 4" descr="C:\Users\User\AppData\Local\Microsoft\Windows\Temporary Internet Files\Content.IE5\Q1WELUPU\MC900088448[1].wmf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879805">
            <a:off x="3181350" y="576263"/>
            <a:ext cx="23844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лако 5"/>
          <p:cNvSpPr/>
          <p:nvPr/>
        </p:nvSpPr>
        <p:spPr>
          <a:xfrm>
            <a:off x="3203575" y="549275"/>
            <a:ext cx="5545138" cy="2303463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Содержимое 2"/>
          <p:cNvSpPr txBox="1">
            <a:spLocks noGrp="1"/>
          </p:cNvSpPr>
          <p:nvPr>
            <p:ph idx="1"/>
          </p:nvPr>
        </p:nvSpPr>
        <p:spPr>
          <a:xfrm>
            <a:off x="1006475" y="6065838"/>
            <a:ext cx="8137525" cy="792162"/>
          </a:xfrm>
          <a:ln w="9528"/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/>
          <a:lstStyle/>
          <a:p>
            <a:pPr algn="r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 smtClean="0">
                <a:latin typeface="Times New Roman" pitchFamily="18" charset="0"/>
                <a:cs typeface="Times New Roman" pitchFamily="18" charset="0"/>
              </a:rPr>
              <a:t>    Затем прилетела бабочка-лимонница и опустилась на бутон лилии.</a:t>
            </a:r>
          </a:p>
          <a:p>
            <a:pPr algn="r"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endParaRPr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endParaRPr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endParaRPr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/>
              <a:buChar char="•"/>
              <a:defRPr/>
            </a:pPr>
            <a:endParaRPr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 eaLnBrk="1" fontAlgn="auto" hangingPunct="1"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292" name="Picture 2" descr="C:\Users\User\AppData\Local\Microsoft\Windows\Temporary Internet Files\Content.IE5\TWR19GQP\MC900438039[1].pn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973445">
            <a:off x="712788" y="1370013"/>
            <a:ext cx="189865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3779838" y="1052513"/>
            <a:ext cx="49688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>
                <a:latin typeface="Calibri" pitchFamily="34" charset="0"/>
              </a:rPr>
              <a:t>О! Красивейшая из бабочек! -</a:t>
            </a:r>
          </a:p>
          <a:p>
            <a:r>
              <a:rPr lang="ru-RU">
                <a:latin typeface="Calibri" pitchFamily="34" charset="0"/>
              </a:rPr>
              <a:t> обратилась к ней роза. </a:t>
            </a:r>
          </a:p>
          <a:p>
            <a:pPr>
              <a:buFontTx/>
              <a:buChar char="-"/>
            </a:pPr>
            <a:r>
              <a:rPr lang="ru-RU">
                <a:latin typeface="Calibri" pitchFamily="34" charset="0"/>
              </a:rPr>
              <a:t>Не могли бы вы нам помочь в одном вопросе.</a:t>
            </a:r>
          </a:p>
        </p:txBody>
      </p:sp>
      <p:pic>
        <p:nvPicPr>
          <p:cNvPr id="12294" name="Picture 2" descr="C:\Users\Зинаида Ивановна\AppData\Local\Microsoft\Windows\Temporary Internet Files\Content.IE5\XKGFV2JB\MC900439161[1]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91213" y="2565400"/>
            <a:ext cx="325278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C:\Users\Зинаида Ивановна\AppData\Local\Microsoft\Windows\Temporary Internet Files\Content.IE5\G3MB8VRF\MC900436381[1]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5288" y="3284538"/>
            <a:ext cx="31686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2"/>
          <p:cNvSpPr/>
          <p:nvPr/>
        </p:nvSpPr>
        <p:spPr>
          <a:xfrm>
            <a:off x="395288" y="0"/>
            <a:ext cx="7453312" cy="2708275"/>
          </a:xfrm>
          <a:custGeom>
            <a:avLst>
              <a:gd name="f0" fmla="val 6300"/>
              <a:gd name="f1" fmla="val 24300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val 21600"/>
              <a:gd name="f10" fmla="*/ 5419351 1 1725033"/>
              <a:gd name="f11" fmla="val 2147483647"/>
              <a:gd name="f12" fmla="min 0 21600"/>
              <a:gd name="f13" fmla="max 0 21600"/>
              <a:gd name="f14" fmla="val -2147483647"/>
              <a:gd name="f15" fmla="+- 0 0 0"/>
              <a:gd name="f16" fmla="+- 0 0 180"/>
              <a:gd name="f17" fmla="+- 0 0 -194"/>
              <a:gd name="f18" fmla="*/ f6 1 21600"/>
              <a:gd name="f19" fmla="*/ f7 1 21600"/>
              <a:gd name="f20" fmla="*/ f10 1 180"/>
              <a:gd name="f21" fmla="+- f13 0 f12"/>
              <a:gd name="f22" fmla="+- f9 0 f8"/>
              <a:gd name="f23" fmla="pin -2147483647 f0 2147483647"/>
              <a:gd name="f24" fmla="pin -2147483647 f1 2147483647"/>
              <a:gd name="f25" fmla="*/ f15 f3 1"/>
              <a:gd name="f26" fmla="*/ f16 f3 1"/>
              <a:gd name="f27" fmla="*/ f17 f3 1"/>
              <a:gd name="f28" fmla="val f23"/>
              <a:gd name="f29" fmla="val f24"/>
              <a:gd name="f30" fmla="*/ f21 1 2"/>
              <a:gd name="f31" fmla="*/ f22 1 21600"/>
              <a:gd name="f32" fmla="*/ f23 f18 1"/>
              <a:gd name="f33" fmla="*/ f24 f19 1"/>
              <a:gd name="f34" fmla="*/ f25 1 f5"/>
              <a:gd name="f35" fmla="*/ f26 1 f5"/>
              <a:gd name="f36" fmla="*/ f27 1 f5"/>
              <a:gd name="f37" fmla="+- f28 0 10800"/>
              <a:gd name="f38" fmla="+- f29 0 10800"/>
              <a:gd name="f39" fmla="+- f12 f30 0"/>
              <a:gd name="f40" fmla="*/ f30 f30 1"/>
              <a:gd name="f41" fmla="*/ 3200 f31 1"/>
              <a:gd name="f42" fmla="*/ 18400 f31 1"/>
              <a:gd name="f43" fmla="*/ 3160 f31 1"/>
              <a:gd name="f44" fmla="*/ 18440 f31 1"/>
              <a:gd name="f45" fmla="+- f34 0 f4"/>
              <a:gd name="f46" fmla="+- f35 0 f4"/>
              <a:gd name="f47" fmla="+- f36 0 f4"/>
              <a:gd name="f48" fmla="*/ f37 f37 1"/>
              <a:gd name="f49" fmla="*/ f38 f38 1"/>
              <a:gd name="f50" fmla="+- 0 0 f38"/>
              <a:gd name="f51" fmla="+- 0 0 f37"/>
              <a:gd name="f52" fmla="*/ f43 1 f31"/>
              <a:gd name="f53" fmla="*/ f44 1 f31"/>
              <a:gd name="f54" fmla="*/ f41 1 f31"/>
              <a:gd name="f55" fmla="*/ f42 1 f31"/>
              <a:gd name="f56" fmla="+- f48 f49 0"/>
              <a:gd name="f57" fmla="+- 0 0 f50"/>
              <a:gd name="f58" fmla="+- 0 0 f51"/>
              <a:gd name="f59" fmla="*/ f54 f18 1"/>
              <a:gd name="f60" fmla="*/ f55 f18 1"/>
              <a:gd name="f61" fmla="*/ f55 f19 1"/>
              <a:gd name="f62" fmla="*/ f54 f19 1"/>
              <a:gd name="f63" fmla="*/ f52 f18 1"/>
              <a:gd name="f64" fmla="*/ f52 f19 1"/>
              <a:gd name="f65" fmla="*/ f53 f19 1"/>
              <a:gd name="f66" fmla="*/ f53 f18 1"/>
              <a:gd name="f67" fmla="sqrt f56"/>
              <a:gd name="f68" fmla="+- 0 0 f57"/>
              <a:gd name="f69" fmla="+- 0 0 f58"/>
              <a:gd name="f70" fmla="at2 f68 f69"/>
              <a:gd name="f71" fmla="+- f67 0 10800"/>
              <a:gd name="f72" fmla="+- f70 f4 0"/>
              <a:gd name="f73" fmla="*/ f72 f10 1"/>
              <a:gd name="f74" fmla="*/ f73 1 f3"/>
              <a:gd name="f75" fmla="+- 0 0 f74"/>
              <a:gd name="f76" fmla="val f75"/>
              <a:gd name="f77" fmla="+- 0 0 f76"/>
              <a:gd name="f78" fmla="*/ f77 f3 1"/>
              <a:gd name="f79" fmla="*/ f78 1 f10"/>
              <a:gd name="f80" fmla="+- f79 0 f4"/>
              <a:gd name="f81" fmla="*/ f79 f10 1"/>
              <a:gd name="f82" fmla="*/ f81 1 f3"/>
              <a:gd name="f83" fmla="+- f80 f4 0"/>
              <a:gd name="f84" fmla="+- 0 0 f82"/>
              <a:gd name="f85" fmla="*/ f83 f10 1"/>
              <a:gd name="f86" fmla="*/ f84 1 f20"/>
              <a:gd name="f87" fmla="*/ f85 1 f3"/>
              <a:gd name="f88" fmla="+- f86 0 10"/>
              <a:gd name="f89" fmla="+- f86 10 0"/>
              <a:gd name="f90" fmla="+- 0 0 f87"/>
              <a:gd name="f91" fmla="*/ f88 f20 1"/>
              <a:gd name="f92" fmla="*/ f89 f20 1"/>
              <a:gd name="f93" fmla="+- 0 0 f90"/>
              <a:gd name="f94" fmla="+- 0 0 f91"/>
              <a:gd name="f95" fmla="+- 0 0 f92"/>
              <a:gd name="f96" fmla="*/ f93 f3 1"/>
              <a:gd name="f97" fmla="*/ f94 f3 1"/>
              <a:gd name="f98" fmla="*/ f95 f3 1"/>
              <a:gd name="f99" fmla="*/ f96 1 f10"/>
              <a:gd name="f100" fmla="*/ f97 1 f10"/>
              <a:gd name="f101" fmla="*/ f98 1 f10"/>
              <a:gd name="f102" fmla="+- f99 0 f4"/>
              <a:gd name="f103" fmla="sin 1 f102"/>
              <a:gd name="f104" fmla="cos 1 f102"/>
              <a:gd name="f105" fmla="+- f100 0 f4"/>
              <a:gd name="f106" fmla="+- f101 0 f4"/>
              <a:gd name="f107" fmla="+- 0 0 f103"/>
              <a:gd name="f108" fmla="+- 0 0 f104"/>
              <a:gd name="f109" fmla="+- f105 f4 0"/>
              <a:gd name="f110" fmla="+- f106 f4 0"/>
              <a:gd name="f111" fmla="+- 0 0 f107"/>
              <a:gd name="f112" fmla="+- 0 0 f108"/>
              <a:gd name="f113" fmla="*/ f109 f10 1"/>
              <a:gd name="f114" fmla="*/ f110 f10 1"/>
              <a:gd name="f115" fmla="val f111"/>
              <a:gd name="f116" fmla="val f112"/>
              <a:gd name="f117" fmla="*/ f113 1 f3"/>
              <a:gd name="f118" fmla="*/ f114 1 f3"/>
              <a:gd name="f119" fmla="+- 0 0 f115"/>
              <a:gd name="f120" fmla="+- 0 0 f116"/>
              <a:gd name="f121" fmla="+- 0 0 f117"/>
              <a:gd name="f122" fmla="+- 0 0 f118"/>
              <a:gd name="f123" fmla="*/ 10800 f119 1"/>
              <a:gd name="f124" fmla="*/ 10800 f120 1"/>
              <a:gd name="f125" fmla="+- 0 0 f121"/>
              <a:gd name="f126" fmla="+- 0 0 f122"/>
              <a:gd name="f127" fmla="+- f123 10800 0"/>
              <a:gd name="f128" fmla="+- f124 10800 0"/>
              <a:gd name="f129" fmla="*/ f125 f3 1"/>
              <a:gd name="f130" fmla="*/ f126 f3 1"/>
              <a:gd name="f131" fmla="?: f71 f28 f127"/>
              <a:gd name="f132" fmla="?: f71 f29 f128"/>
              <a:gd name="f133" fmla="*/ f129 1 f10"/>
              <a:gd name="f134" fmla="*/ f130 1 f10"/>
              <a:gd name="f135" fmla="+- f133 0 f4"/>
              <a:gd name="f136" fmla="+- f134 0 f4"/>
              <a:gd name="f137" fmla="*/ f131 f18 1"/>
              <a:gd name="f138" fmla="*/ f132 f19 1"/>
              <a:gd name="f139" fmla="sin 1 f135"/>
              <a:gd name="f140" fmla="cos 1 f135"/>
              <a:gd name="f141" fmla="sin 1 f136"/>
              <a:gd name="f142" fmla="cos 1 f136"/>
              <a:gd name="f143" fmla="+- 0 0 f139"/>
              <a:gd name="f144" fmla="+- 0 0 f140"/>
              <a:gd name="f145" fmla="+- 0 0 f141"/>
              <a:gd name="f146" fmla="+- 0 0 f142"/>
              <a:gd name="f147" fmla="+- 0 0 f143"/>
              <a:gd name="f148" fmla="+- 0 0 f144"/>
              <a:gd name="f149" fmla="+- 0 0 f145"/>
              <a:gd name="f150" fmla="+- 0 0 f146"/>
              <a:gd name="f151" fmla="val f147"/>
              <a:gd name="f152" fmla="val f148"/>
              <a:gd name="f153" fmla="val f149"/>
              <a:gd name="f154" fmla="val f150"/>
              <a:gd name="f155" fmla="+- 0 0 f151"/>
              <a:gd name="f156" fmla="+- 0 0 f152"/>
              <a:gd name="f157" fmla="+- 0 0 f153"/>
              <a:gd name="f158" fmla="+- 0 0 f154"/>
              <a:gd name="f159" fmla="*/ 10800 f155 1"/>
              <a:gd name="f160" fmla="*/ 10800 f156 1"/>
              <a:gd name="f161" fmla="*/ 10800 f157 1"/>
              <a:gd name="f162" fmla="*/ 10800 f158 1"/>
              <a:gd name="f163" fmla="+- f159 10800 0"/>
              <a:gd name="f164" fmla="+- f160 10800 0"/>
              <a:gd name="f165" fmla="+- f161 10800 0"/>
              <a:gd name="f166" fmla="+- f162 10800 0"/>
              <a:gd name="f167" fmla="+- f165 0 f39"/>
              <a:gd name="f168" fmla="+- f166 0 f39"/>
              <a:gd name="f169" fmla="+- f163 0 f39"/>
              <a:gd name="f170" fmla="+- f164 0 f39"/>
              <a:gd name="f171" fmla="+- 0 0 f167"/>
              <a:gd name="f172" fmla="+- 0 0 f168"/>
              <a:gd name="f173" fmla="+- 0 0 f169"/>
              <a:gd name="f174" fmla="+- 0 0 f170"/>
              <a:gd name="f175" fmla="+- 0 0 f171"/>
              <a:gd name="f176" fmla="+- 0 0 f172"/>
              <a:gd name="f177" fmla="+- 0 0 f173"/>
              <a:gd name="f178" fmla="+- 0 0 f174"/>
              <a:gd name="f179" fmla="at2 f175 f176"/>
              <a:gd name="f180" fmla="at2 f177 f178"/>
              <a:gd name="f181" fmla="+- f179 f4 0"/>
              <a:gd name="f182" fmla="+- f180 f4 0"/>
              <a:gd name="f183" fmla="*/ f181 f10 1"/>
              <a:gd name="f184" fmla="*/ f182 f10 1"/>
              <a:gd name="f185" fmla="*/ f183 1 f3"/>
              <a:gd name="f186" fmla="*/ f184 1 f3"/>
              <a:gd name="f187" fmla="+- 0 0 f185"/>
              <a:gd name="f188" fmla="+- 0 0 f186"/>
              <a:gd name="f189" fmla="val f187"/>
              <a:gd name="f190" fmla="val f188"/>
              <a:gd name="f191" fmla="+- 0 0 f189"/>
              <a:gd name="f192" fmla="+- 0 0 f190"/>
              <a:gd name="f193" fmla="*/ f191 f3 1"/>
              <a:gd name="f194" fmla="*/ f192 f3 1"/>
              <a:gd name="f195" fmla="*/ f193 1 f10"/>
              <a:gd name="f196" fmla="*/ f194 1 f10"/>
              <a:gd name="f197" fmla="+- f195 0 f4"/>
              <a:gd name="f198" fmla="+- f196 0 f4"/>
              <a:gd name="f199" fmla="+- f198 0 f197"/>
              <a:gd name="f200" fmla="+- f197 f4 0"/>
              <a:gd name="f201" fmla="+- f199 f2 0"/>
              <a:gd name="f202" fmla="*/ f200 f10 1"/>
              <a:gd name="f203" fmla="?: f199 f199 f201"/>
              <a:gd name="f204" fmla="*/ f202 1 f3"/>
              <a:gd name="f205" fmla="+- 0 0 f204"/>
              <a:gd name="f206" fmla="+- 0 0 f205"/>
              <a:gd name="f207" fmla="*/ f206 f3 1"/>
              <a:gd name="f208" fmla="*/ f207 1 f10"/>
              <a:gd name="f209" fmla="+- f208 0 f4"/>
              <a:gd name="f210" fmla="cos 1 f209"/>
              <a:gd name="f211" fmla="sin 1 f209"/>
              <a:gd name="f212" fmla="+- 0 0 f210"/>
              <a:gd name="f213" fmla="+- 0 0 f211"/>
              <a:gd name="f214" fmla="+- 0 0 f212"/>
              <a:gd name="f215" fmla="+- 0 0 f213"/>
              <a:gd name="f216" fmla="val f214"/>
              <a:gd name="f217" fmla="val f215"/>
              <a:gd name="f218" fmla="+- 0 0 f216"/>
              <a:gd name="f219" fmla="+- 0 0 f217"/>
              <a:gd name="f220" fmla="*/ f30 f218 1"/>
              <a:gd name="f221" fmla="*/ f30 f219 1"/>
              <a:gd name="f222" fmla="*/ f220 f220 1"/>
              <a:gd name="f223" fmla="*/ f221 f221 1"/>
              <a:gd name="f224" fmla="+- f222 f223 0"/>
              <a:gd name="f225" fmla="sqrt f224"/>
              <a:gd name="f226" fmla="*/ f40 1 f225"/>
              <a:gd name="f227" fmla="*/ f218 f226 1"/>
              <a:gd name="f228" fmla="*/ f219 f226 1"/>
              <a:gd name="f229" fmla="+- f39 0 f227"/>
              <a:gd name="f230" fmla="+- f39 0 f228"/>
            </a:gdLst>
            <a:ahLst>
              <a:ahXY gdRefX="f0" minX="f14" maxX="f11" gdRefY="f1" minY="f14" maxY="f11">
                <a:pos x="f32" y="f3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63" y="f64"/>
              </a:cxn>
              <a:cxn ang="f46">
                <a:pos x="f63" y="f65"/>
              </a:cxn>
              <a:cxn ang="f46">
                <a:pos x="f66" y="f65"/>
              </a:cxn>
              <a:cxn ang="f45">
                <a:pos x="f66" y="f64"/>
              </a:cxn>
              <a:cxn ang="f47">
                <a:pos x="f137" y="f138"/>
              </a:cxn>
            </a:cxnLst>
            <a:rect l="f59" t="f62" r="f60" b="f61"/>
            <a:pathLst>
              <a:path w="21600" h="21600">
                <a:moveTo>
                  <a:pt x="f229" y="f230"/>
                </a:moveTo>
                <a:arcTo wR="f30" hR="f30" stAng="f197" swAng="f203"/>
                <a:lnTo>
                  <a:pt x="f131" y="f132"/>
                </a:lnTo>
                <a:close/>
              </a:path>
            </a:pathLst>
          </a:cu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1692275" y="117475"/>
            <a:ext cx="47513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- Да-да, слушаю вас.</a:t>
            </a:r>
          </a:p>
          <a:p>
            <a:pPr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-Мы с друзьями поспорили кто из цветов на нашей клумбе самый красивый, стройный и привлекательный. Бабочка сложила крылышки и подняла усики вверх. Для меня вы все красивые и привлекательные, вы все мне очень приятны, ведь на каждый из вас я могу присесть и отдохнуть. </a:t>
            </a:r>
          </a:p>
        </p:txBody>
      </p:sp>
      <p:pic>
        <p:nvPicPr>
          <p:cNvPr id="13316" name="Picture 4" descr="C:\Users\User\AppData\Local\Microsoft\Windows\Temporary Internet Files\Content.IE5\8HTMW2LO\MC900123321[1].wmf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8" y="2097088"/>
            <a:ext cx="383381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79388" y="5534025"/>
            <a:ext cx="8964612" cy="1323975"/>
          </a:xfrm>
          <a:prstGeom prst="rect">
            <a:avLst/>
          </a:prstGeom>
          <a:noFill/>
          <a:ln w="9528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 А кто же вам нравиться больше всех?</a:t>
            </a:r>
          </a:p>
          <a:p>
            <a:pPr hangingPunct="0"/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 Не могу вам ответить , все цветы изумительны и хороши по- своему. Ну, мне пора, меня ждут на лугу подружки. До свидания, дорогие цветочки. Бабочка вспорхнула, замахала крыльями и улетела.</a:t>
            </a:r>
          </a:p>
        </p:txBody>
      </p:sp>
      <p:pic>
        <p:nvPicPr>
          <p:cNvPr id="14339" name="Picture 2" descr="C:\Users\User\AppData\Local\Microsoft\Windows\Temporary Internet Files\Content.IE5\Q1WELUPU\MC900437455[1].wmf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5530850"/>
          </a:xfrm>
          <a:prstGeom prst="rect">
            <a:avLst/>
          </a:prstGeom>
          <a:noFill/>
          <a:ln w="9528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0825" y="365125"/>
            <a:ext cx="2520950" cy="6218238"/>
          </a:xfrm>
          <a:prstGeom prst="rect">
            <a:avLst/>
          </a:prstGeom>
          <a:noFill/>
          <a:ln w="9528">
            <a:noFill/>
            <a:prstDash val="solid"/>
          </a:ln>
          <a:effectLst/>
        </p:spPr>
        <p:txBody>
          <a:bodyPr anchor="ctr"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Через некоторое время на розу присела пчелка Жужжа.</a:t>
            </a:r>
          </a:p>
          <a:p>
            <a:pPr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- Привет, пчелка!- загалдели ромашки. Скажи, кто из нас, цветов на этой клумбе самый красивый?</a:t>
            </a:r>
          </a:p>
          <a:p>
            <a:pPr hangingPunct="0"/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- Самый красивый тот, ответила Жужжа.</a:t>
            </a:r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>
              <a:buFontTx/>
              <a:buChar char="-"/>
            </a:pPr>
            <a:r>
              <a:rPr lang="ru-RU">
                <a:solidFill>
                  <a:srgbClr val="000000"/>
                </a:solidFill>
                <a:latin typeface="Times New Roman" pitchFamily="18" charset="0"/>
              </a:rPr>
              <a:t>Кто не хвалится и не воображает, а, наоборот, дарит свою красоту и ароматы всем вокруг. Жужа  допила нектар  и попрощавшись со всеми улетела на соседнюю клумбу.</a:t>
            </a:r>
          </a:p>
          <a:p>
            <a:pPr hangingPunct="0"/>
            <a:r>
              <a:rPr lang="ru-RU">
                <a:solidFill>
                  <a:srgbClr val="000000"/>
                </a:solidFill>
                <a:latin typeface="Times New Roman" pitchFamily="18" charset="0"/>
              </a:rPr>
              <a:t>Цветы замолчали и задумались.</a:t>
            </a:r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hangingPunct="0"/>
            <a:r>
              <a:rPr lang="ru-RU">
                <a:solidFill>
                  <a:srgbClr val="000000"/>
                </a:solidFill>
                <a:latin typeface="Times New Roman" pitchFamily="18" charset="0"/>
              </a:rPr>
              <a:t>   </a:t>
            </a:r>
            <a:endParaRPr lang="ru-RU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8" descr="http://mtdata.ru/u6/photoE0E0/20029023526-0/big.jpe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43808" y="116632"/>
            <a:ext cx="6081877" cy="6624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79388" y="5938838"/>
            <a:ext cx="8964612" cy="584200"/>
          </a:xfrm>
          <a:prstGeom prst="rect">
            <a:avLst/>
          </a:prstGeom>
          <a:noFill/>
          <a:ln w="9528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</a:t>
            </a:r>
            <a:endParaRPr lang="ru-RU" sz="800">
              <a:solidFill>
                <a:srgbClr val="000000"/>
              </a:solidFill>
              <a:ea typeface="Calibri" pitchFamily="34" charset="0"/>
            </a:endParaRPr>
          </a:p>
          <a:p>
            <a:pPr hangingPunct="0"/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</a:rPr>
              <a:t> </a:t>
            </a:r>
            <a:endParaRPr lang="ru-RU">
              <a:solidFill>
                <a:srgbClr val="000000"/>
              </a:solidFill>
              <a:ea typeface="Calibri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79388" y="6519863"/>
            <a:ext cx="8964612" cy="338137"/>
          </a:xfrm>
          <a:prstGeom prst="rect">
            <a:avLst/>
          </a:prstGeom>
          <a:noFill/>
          <a:ln w="9528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В это время в сад пришел садовник. Она подошла к клумбе и поздоровалась с цветами.</a:t>
            </a:r>
            <a:endParaRPr lang="ru-RU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6400" name="Picture 16" descr="C:\Users\Зинаида Ивановна\AppData\Local\Microsoft\Windows\Temporary Internet Files\Content.IE5\G3MB8VRF\MP900438735[1]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491880" y="332656"/>
            <a:ext cx="4536504" cy="58108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Овальная выноска 4"/>
          <p:cNvSpPr/>
          <p:nvPr/>
        </p:nvSpPr>
        <p:spPr>
          <a:xfrm>
            <a:off x="179388" y="620713"/>
            <a:ext cx="3168650" cy="3095625"/>
          </a:xfrm>
          <a:prstGeom prst="wedgeEllipseCallout">
            <a:avLst>
              <a:gd name="adj1" fmla="val 94202"/>
              <a:gd name="adj2" fmla="val -217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Здравствуйте, мои красивые и замечательные цветы с прекрасными ароматами! Сейчас я уберу у вас появившиеся сорняки и полью клумбу прохладной водой, чтобы вы смогли стать еще лучше.</a:t>
            </a:r>
            <a:endParaRPr lang="ru-RU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287338" y="5475288"/>
            <a:ext cx="8677275" cy="1077912"/>
          </a:xfrm>
          <a:prstGeom prst="rect">
            <a:avLst/>
          </a:prstGeom>
          <a:noFill/>
          <a:ln w="9528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Когда цветы услышали эти слова, им стало стыдно друг перед другом и на некоторое время они замолчали.  Потом пион и роза предложили всем помириться, ведь они друзья и все растут на одной клумбе, даря свою красоту и пользу людям и насекомым. Так цветы дружно росли до самой Осени и больше не спорили, кто из них самый лучший.</a:t>
            </a:r>
            <a:endParaRPr lang="ru-RU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7411" name="Picture 4" descr="C:\Users\User\AppData\Local\Microsoft\Windows\Temporary Internet Files\Content.IE5\TWR19GQP\MP900406891[1]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343040" y="548680"/>
            <a:ext cx="2671332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2" name="Picture 5" descr="C:\Users\User\AppData\Local\Microsoft\Windows\Temporary Internet Files\Content.IE5\1MZLCMTB\MP900406894[1]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7504" y="476672"/>
            <a:ext cx="2677482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3" name="Picture 7" descr="C:\Users\User\AppData\Local\Microsoft\Windows\Temporary Internet Files\Content.IE5\TWR19GQP\MP900433309[1]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915816" y="908720"/>
            <a:ext cx="3240088" cy="2657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Содержимое 2"/>
          <p:cNvSpPr txBox="1">
            <a:spLocks noGrp="1"/>
          </p:cNvSpPr>
          <p:nvPr>
            <p:ph idx="1"/>
          </p:nvPr>
        </p:nvSpPr>
        <p:spPr>
          <a:xfrm>
            <a:off x="0" y="5516563"/>
            <a:ext cx="9144000" cy="1368425"/>
          </a:xfrm>
        </p:spPr>
        <p:txBody>
          <a:bodyPr/>
          <a:lstStyle/>
          <a:p>
            <a:pPr eaLnBrk="1" hangingPunct="1">
              <a:spcBef>
                <a:spcPts val="400"/>
              </a:spcBef>
              <a:buFont typeface="Arial" charset="0"/>
              <a:buNone/>
            </a:pPr>
            <a:r>
              <a:rPr sz="1800" smtClean="0">
                <a:latin typeface="Times New Roman" pitchFamily="18" charset="0"/>
                <a:cs typeface="Times New Roman" pitchFamily="18" charset="0"/>
              </a:rPr>
              <a:t>      В большом красивом саду на клумбе росли цветы. Их было очень много и все они были красивыми. Сначала  зацветали  весенние первоцветы: подснежники, тюльпаны , нарциссы , гиацинты  , затем их сменяли другие : бадан , ирисы , пионы , петунии , ромашки , розы , лилии. Цветы сменяли друг друга до самой осени.</a:t>
            </a:r>
          </a:p>
          <a:p>
            <a:pPr eaLnBrk="1" hangingPunct="1">
              <a:spcBef>
                <a:spcPts val="400"/>
              </a:spcBef>
            </a:pPr>
            <a:endParaRPr sz="1800" smtClean="0">
              <a:latin typeface="Calibri" pitchFamily="34" charset="0"/>
            </a:endParaRPr>
          </a:p>
        </p:txBody>
      </p:sp>
      <p:pic>
        <p:nvPicPr>
          <p:cNvPr id="3" name="Рисунок 3" descr="02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827088" y="115888"/>
            <a:ext cx="7553325" cy="5329237"/>
          </a:xfrm>
          <a:prstGeom prst="rect">
            <a:avLst/>
          </a:prstGeom>
          <a:solidFill>
            <a:srgbClr val="EDEDED"/>
          </a:solidFill>
          <a:ln w="88897">
            <a:solidFill>
              <a:srgbClr val="FFC000"/>
            </a:solidFill>
            <a:prstDash val="solid"/>
            <a:miter/>
          </a:ln>
          <a:effectLst>
            <a:outerShdw dist="18004" dir="5400000" algn="tl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4099" name="Содержимое 2"/>
          <p:cNvSpPr txBox="1">
            <a:spLocks noGrp="1"/>
          </p:cNvSpPr>
          <p:nvPr>
            <p:ph idx="1"/>
          </p:nvPr>
        </p:nvSpPr>
        <p:spPr>
          <a:xfrm>
            <a:off x="0" y="5084763"/>
            <a:ext cx="9144000" cy="1773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400"/>
              </a:spcBef>
              <a:buFont typeface="Arial" charset="0"/>
              <a:buNone/>
            </a:pPr>
            <a:r>
              <a:rPr sz="1800" smtClean="0">
                <a:latin typeface="Times New Roman" pitchFamily="18" charset="0"/>
                <a:cs typeface="Times New Roman" pitchFamily="18" charset="0"/>
              </a:rPr>
              <a:t>      Они уходили глубоко корнями в землю, а потом на свет появлялись стебли  с листьями и бутонами, или просто красивые зеленые листья. Все цветы очень любили, когда за ними ухаживали: поливали, рыхлили землю вокруг стеблей и удаляли сорняки, чтобы не мешали цветам расти. Еще они , как дети, радовались теплым лучам солнца, и прохладным струям дождя. Как-то раз цветы на клумбе заспорили между собой кто из них самый красивый, яркий и привлекательный.</a:t>
            </a:r>
          </a:p>
        </p:txBody>
      </p:sp>
      <p:pic>
        <p:nvPicPr>
          <p:cNvPr id="4" name="Picture 2" descr="C:\Users\Зинаида Ивановна\Desktop\121843_1280_800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395288" y="188913"/>
            <a:ext cx="8208962" cy="4764087"/>
          </a:xfrm>
          <a:prstGeom prst="rect">
            <a:avLst/>
          </a:prstGeom>
          <a:solidFill>
            <a:srgbClr val="EDEDED"/>
          </a:solidFill>
          <a:ln w="88897">
            <a:solidFill>
              <a:srgbClr val="E46C0A"/>
            </a:solidFill>
            <a:prstDash val="solid"/>
            <a:miter/>
          </a:ln>
          <a:effectLst>
            <a:outerShdw dist="18004" dir="5400000" algn="tl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Зинаида Ивановна\Desktop\43326984_podsnn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6469063" y="260350"/>
            <a:ext cx="2424112" cy="3146425"/>
          </a:xfrm>
          <a:prstGeom prst="rect">
            <a:avLst/>
          </a:prstGeom>
          <a:solidFill>
            <a:srgbClr val="EDEDED"/>
          </a:solidFill>
          <a:ln w="88897">
            <a:solidFill>
              <a:srgbClr val="FFFFFF"/>
            </a:solidFill>
            <a:prstDash val="solid"/>
            <a:miter/>
          </a:ln>
          <a:effectLst>
            <a:outerShdw dist="18004" dir="5400000" algn="tl">
              <a:srgbClr val="000000">
                <a:alpha val="40000"/>
              </a:srgbClr>
            </a:outerShdw>
          </a:effectLst>
        </p:spPr>
      </p:pic>
      <p:pic>
        <p:nvPicPr>
          <p:cNvPr id="3" name="Picture 3" descr="C:\Users\Зинаида Ивановна\Desktop\j10338_1229706656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79388" y="260350"/>
            <a:ext cx="2508250" cy="3344863"/>
          </a:xfrm>
          <a:prstGeom prst="rect">
            <a:avLst/>
          </a:prstGeom>
          <a:solidFill>
            <a:srgbClr val="EDEDED"/>
          </a:solidFill>
          <a:ln w="88897">
            <a:solidFill>
              <a:srgbClr val="FFC000"/>
            </a:solidFill>
            <a:prstDash val="solid"/>
            <a:miter/>
          </a:ln>
          <a:effectLst>
            <a:outerShdw dist="18004" dir="5400000" algn="tl">
              <a:srgbClr val="000000">
                <a:alpha val="40000"/>
              </a:srgbClr>
            </a:outerShdw>
          </a:effectLst>
        </p:spPr>
      </p:pic>
      <p:pic>
        <p:nvPicPr>
          <p:cNvPr id="4" name="Picture 4" descr="C:\Users\Зинаида Ивановна\Desktop\6682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6156325" y="3959225"/>
            <a:ext cx="2709863" cy="2709863"/>
          </a:xfrm>
          <a:prstGeom prst="rect">
            <a:avLst/>
          </a:prstGeom>
          <a:solidFill>
            <a:srgbClr val="EDEDED"/>
          </a:solidFill>
          <a:ln w="88897">
            <a:solidFill>
              <a:srgbClr val="E6B9B8"/>
            </a:solidFill>
            <a:prstDash val="solid"/>
            <a:miter/>
          </a:ln>
          <a:effectLst>
            <a:outerShdw dist="18004" dir="5400000" algn="tl">
              <a:srgbClr val="000000">
                <a:alpha val="40000"/>
              </a:srgbClr>
            </a:outerShdw>
          </a:effectLst>
        </p:spPr>
      </p:pic>
      <p:sp>
        <p:nvSpPr>
          <p:cNvPr id="5" name="Овальная выноска 6"/>
          <p:cNvSpPr/>
          <p:nvPr/>
        </p:nvSpPr>
        <p:spPr>
          <a:xfrm>
            <a:off x="3203575" y="333375"/>
            <a:ext cx="3168650" cy="1943100"/>
          </a:xfrm>
          <a:custGeom>
            <a:avLst>
              <a:gd name="f0" fmla="val 24834"/>
              <a:gd name="f1" fmla="val 25818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val 21600"/>
              <a:gd name="f10" fmla="*/ 5419351 1 1725033"/>
              <a:gd name="f11" fmla="val 2147483647"/>
              <a:gd name="f12" fmla="min 0 21600"/>
              <a:gd name="f13" fmla="max 0 21600"/>
              <a:gd name="f14" fmla="val -2147483647"/>
              <a:gd name="f15" fmla="+- 0 0 0"/>
              <a:gd name="f16" fmla="+- 0 0 180"/>
              <a:gd name="f17" fmla="+- 0 0 -194"/>
              <a:gd name="f18" fmla="*/ f6 1 21600"/>
              <a:gd name="f19" fmla="*/ f7 1 21600"/>
              <a:gd name="f20" fmla="*/ f10 1 180"/>
              <a:gd name="f21" fmla="+- f13 0 f12"/>
              <a:gd name="f22" fmla="+- f9 0 f8"/>
              <a:gd name="f23" fmla="pin -2147483647 f0 2147483647"/>
              <a:gd name="f24" fmla="pin -2147483647 f1 2147483647"/>
              <a:gd name="f25" fmla="*/ f15 f3 1"/>
              <a:gd name="f26" fmla="*/ f16 f3 1"/>
              <a:gd name="f27" fmla="*/ f17 f3 1"/>
              <a:gd name="f28" fmla="val f23"/>
              <a:gd name="f29" fmla="val f24"/>
              <a:gd name="f30" fmla="*/ f21 1 2"/>
              <a:gd name="f31" fmla="*/ f22 1 21600"/>
              <a:gd name="f32" fmla="*/ f23 f18 1"/>
              <a:gd name="f33" fmla="*/ f24 f19 1"/>
              <a:gd name="f34" fmla="*/ f25 1 f5"/>
              <a:gd name="f35" fmla="*/ f26 1 f5"/>
              <a:gd name="f36" fmla="*/ f27 1 f5"/>
              <a:gd name="f37" fmla="+- f28 0 10800"/>
              <a:gd name="f38" fmla="+- f29 0 10800"/>
              <a:gd name="f39" fmla="+- f12 f30 0"/>
              <a:gd name="f40" fmla="*/ f30 f30 1"/>
              <a:gd name="f41" fmla="*/ 3200 f31 1"/>
              <a:gd name="f42" fmla="*/ 18400 f31 1"/>
              <a:gd name="f43" fmla="*/ 3160 f31 1"/>
              <a:gd name="f44" fmla="*/ 18440 f31 1"/>
              <a:gd name="f45" fmla="+- f34 0 f4"/>
              <a:gd name="f46" fmla="+- f35 0 f4"/>
              <a:gd name="f47" fmla="+- f36 0 f4"/>
              <a:gd name="f48" fmla="*/ f37 f37 1"/>
              <a:gd name="f49" fmla="*/ f38 f38 1"/>
              <a:gd name="f50" fmla="+- 0 0 f38"/>
              <a:gd name="f51" fmla="+- 0 0 f37"/>
              <a:gd name="f52" fmla="*/ f43 1 f31"/>
              <a:gd name="f53" fmla="*/ f44 1 f31"/>
              <a:gd name="f54" fmla="*/ f41 1 f31"/>
              <a:gd name="f55" fmla="*/ f42 1 f31"/>
              <a:gd name="f56" fmla="+- f48 f49 0"/>
              <a:gd name="f57" fmla="+- 0 0 f50"/>
              <a:gd name="f58" fmla="+- 0 0 f51"/>
              <a:gd name="f59" fmla="*/ f54 f18 1"/>
              <a:gd name="f60" fmla="*/ f55 f18 1"/>
              <a:gd name="f61" fmla="*/ f55 f19 1"/>
              <a:gd name="f62" fmla="*/ f54 f19 1"/>
              <a:gd name="f63" fmla="*/ f52 f18 1"/>
              <a:gd name="f64" fmla="*/ f52 f19 1"/>
              <a:gd name="f65" fmla="*/ f53 f19 1"/>
              <a:gd name="f66" fmla="*/ f53 f18 1"/>
              <a:gd name="f67" fmla="sqrt f56"/>
              <a:gd name="f68" fmla="+- 0 0 f57"/>
              <a:gd name="f69" fmla="+- 0 0 f58"/>
              <a:gd name="f70" fmla="at2 f68 f69"/>
              <a:gd name="f71" fmla="+- f67 0 10800"/>
              <a:gd name="f72" fmla="+- f70 f4 0"/>
              <a:gd name="f73" fmla="*/ f72 f10 1"/>
              <a:gd name="f74" fmla="*/ f73 1 f3"/>
              <a:gd name="f75" fmla="+- 0 0 f74"/>
              <a:gd name="f76" fmla="val f75"/>
              <a:gd name="f77" fmla="+- 0 0 f76"/>
              <a:gd name="f78" fmla="*/ f77 f3 1"/>
              <a:gd name="f79" fmla="*/ f78 1 f10"/>
              <a:gd name="f80" fmla="+- f79 0 f4"/>
              <a:gd name="f81" fmla="*/ f79 f10 1"/>
              <a:gd name="f82" fmla="*/ f81 1 f3"/>
              <a:gd name="f83" fmla="+- f80 f4 0"/>
              <a:gd name="f84" fmla="+- 0 0 f82"/>
              <a:gd name="f85" fmla="*/ f83 f10 1"/>
              <a:gd name="f86" fmla="*/ f84 1 f20"/>
              <a:gd name="f87" fmla="*/ f85 1 f3"/>
              <a:gd name="f88" fmla="+- f86 0 10"/>
              <a:gd name="f89" fmla="+- f86 10 0"/>
              <a:gd name="f90" fmla="+- 0 0 f87"/>
              <a:gd name="f91" fmla="*/ f88 f20 1"/>
              <a:gd name="f92" fmla="*/ f89 f20 1"/>
              <a:gd name="f93" fmla="+- 0 0 f90"/>
              <a:gd name="f94" fmla="+- 0 0 f91"/>
              <a:gd name="f95" fmla="+- 0 0 f92"/>
              <a:gd name="f96" fmla="*/ f93 f3 1"/>
              <a:gd name="f97" fmla="*/ f94 f3 1"/>
              <a:gd name="f98" fmla="*/ f95 f3 1"/>
              <a:gd name="f99" fmla="*/ f96 1 f10"/>
              <a:gd name="f100" fmla="*/ f97 1 f10"/>
              <a:gd name="f101" fmla="*/ f98 1 f10"/>
              <a:gd name="f102" fmla="+- f99 0 f4"/>
              <a:gd name="f103" fmla="sin 1 f102"/>
              <a:gd name="f104" fmla="cos 1 f102"/>
              <a:gd name="f105" fmla="+- f100 0 f4"/>
              <a:gd name="f106" fmla="+- f101 0 f4"/>
              <a:gd name="f107" fmla="+- 0 0 f103"/>
              <a:gd name="f108" fmla="+- 0 0 f104"/>
              <a:gd name="f109" fmla="+- f105 f4 0"/>
              <a:gd name="f110" fmla="+- f106 f4 0"/>
              <a:gd name="f111" fmla="+- 0 0 f107"/>
              <a:gd name="f112" fmla="+- 0 0 f108"/>
              <a:gd name="f113" fmla="*/ f109 f10 1"/>
              <a:gd name="f114" fmla="*/ f110 f10 1"/>
              <a:gd name="f115" fmla="val f111"/>
              <a:gd name="f116" fmla="val f112"/>
              <a:gd name="f117" fmla="*/ f113 1 f3"/>
              <a:gd name="f118" fmla="*/ f114 1 f3"/>
              <a:gd name="f119" fmla="+- 0 0 f115"/>
              <a:gd name="f120" fmla="+- 0 0 f116"/>
              <a:gd name="f121" fmla="+- 0 0 f117"/>
              <a:gd name="f122" fmla="+- 0 0 f118"/>
              <a:gd name="f123" fmla="*/ 10800 f119 1"/>
              <a:gd name="f124" fmla="*/ 10800 f120 1"/>
              <a:gd name="f125" fmla="+- 0 0 f121"/>
              <a:gd name="f126" fmla="+- 0 0 f122"/>
              <a:gd name="f127" fmla="+- f123 10800 0"/>
              <a:gd name="f128" fmla="+- f124 10800 0"/>
              <a:gd name="f129" fmla="*/ f125 f3 1"/>
              <a:gd name="f130" fmla="*/ f126 f3 1"/>
              <a:gd name="f131" fmla="?: f71 f28 f127"/>
              <a:gd name="f132" fmla="?: f71 f29 f128"/>
              <a:gd name="f133" fmla="*/ f129 1 f10"/>
              <a:gd name="f134" fmla="*/ f130 1 f10"/>
              <a:gd name="f135" fmla="+- f133 0 f4"/>
              <a:gd name="f136" fmla="+- f134 0 f4"/>
              <a:gd name="f137" fmla="*/ f131 f18 1"/>
              <a:gd name="f138" fmla="*/ f132 f19 1"/>
              <a:gd name="f139" fmla="sin 1 f135"/>
              <a:gd name="f140" fmla="cos 1 f135"/>
              <a:gd name="f141" fmla="sin 1 f136"/>
              <a:gd name="f142" fmla="cos 1 f136"/>
              <a:gd name="f143" fmla="+- 0 0 f139"/>
              <a:gd name="f144" fmla="+- 0 0 f140"/>
              <a:gd name="f145" fmla="+- 0 0 f141"/>
              <a:gd name="f146" fmla="+- 0 0 f142"/>
              <a:gd name="f147" fmla="+- 0 0 f143"/>
              <a:gd name="f148" fmla="+- 0 0 f144"/>
              <a:gd name="f149" fmla="+- 0 0 f145"/>
              <a:gd name="f150" fmla="+- 0 0 f146"/>
              <a:gd name="f151" fmla="val f147"/>
              <a:gd name="f152" fmla="val f148"/>
              <a:gd name="f153" fmla="val f149"/>
              <a:gd name="f154" fmla="val f150"/>
              <a:gd name="f155" fmla="+- 0 0 f151"/>
              <a:gd name="f156" fmla="+- 0 0 f152"/>
              <a:gd name="f157" fmla="+- 0 0 f153"/>
              <a:gd name="f158" fmla="+- 0 0 f154"/>
              <a:gd name="f159" fmla="*/ 10800 f155 1"/>
              <a:gd name="f160" fmla="*/ 10800 f156 1"/>
              <a:gd name="f161" fmla="*/ 10800 f157 1"/>
              <a:gd name="f162" fmla="*/ 10800 f158 1"/>
              <a:gd name="f163" fmla="+- f159 10800 0"/>
              <a:gd name="f164" fmla="+- f160 10800 0"/>
              <a:gd name="f165" fmla="+- f161 10800 0"/>
              <a:gd name="f166" fmla="+- f162 10800 0"/>
              <a:gd name="f167" fmla="+- f165 0 f39"/>
              <a:gd name="f168" fmla="+- f166 0 f39"/>
              <a:gd name="f169" fmla="+- f163 0 f39"/>
              <a:gd name="f170" fmla="+- f164 0 f39"/>
              <a:gd name="f171" fmla="+- 0 0 f167"/>
              <a:gd name="f172" fmla="+- 0 0 f168"/>
              <a:gd name="f173" fmla="+- 0 0 f169"/>
              <a:gd name="f174" fmla="+- 0 0 f170"/>
              <a:gd name="f175" fmla="+- 0 0 f171"/>
              <a:gd name="f176" fmla="+- 0 0 f172"/>
              <a:gd name="f177" fmla="+- 0 0 f173"/>
              <a:gd name="f178" fmla="+- 0 0 f174"/>
              <a:gd name="f179" fmla="at2 f175 f176"/>
              <a:gd name="f180" fmla="at2 f177 f178"/>
              <a:gd name="f181" fmla="+- f179 f4 0"/>
              <a:gd name="f182" fmla="+- f180 f4 0"/>
              <a:gd name="f183" fmla="*/ f181 f10 1"/>
              <a:gd name="f184" fmla="*/ f182 f10 1"/>
              <a:gd name="f185" fmla="*/ f183 1 f3"/>
              <a:gd name="f186" fmla="*/ f184 1 f3"/>
              <a:gd name="f187" fmla="+- 0 0 f185"/>
              <a:gd name="f188" fmla="+- 0 0 f186"/>
              <a:gd name="f189" fmla="val f187"/>
              <a:gd name="f190" fmla="val f188"/>
              <a:gd name="f191" fmla="+- 0 0 f189"/>
              <a:gd name="f192" fmla="+- 0 0 f190"/>
              <a:gd name="f193" fmla="*/ f191 f3 1"/>
              <a:gd name="f194" fmla="*/ f192 f3 1"/>
              <a:gd name="f195" fmla="*/ f193 1 f10"/>
              <a:gd name="f196" fmla="*/ f194 1 f10"/>
              <a:gd name="f197" fmla="+- f195 0 f4"/>
              <a:gd name="f198" fmla="+- f196 0 f4"/>
              <a:gd name="f199" fmla="+- f198 0 f197"/>
              <a:gd name="f200" fmla="+- f197 f4 0"/>
              <a:gd name="f201" fmla="+- f199 f2 0"/>
              <a:gd name="f202" fmla="*/ f200 f10 1"/>
              <a:gd name="f203" fmla="?: f199 f199 f201"/>
              <a:gd name="f204" fmla="*/ f202 1 f3"/>
              <a:gd name="f205" fmla="+- 0 0 f204"/>
              <a:gd name="f206" fmla="+- 0 0 f205"/>
              <a:gd name="f207" fmla="*/ f206 f3 1"/>
              <a:gd name="f208" fmla="*/ f207 1 f10"/>
              <a:gd name="f209" fmla="+- f208 0 f4"/>
              <a:gd name="f210" fmla="cos 1 f209"/>
              <a:gd name="f211" fmla="sin 1 f209"/>
              <a:gd name="f212" fmla="+- 0 0 f210"/>
              <a:gd name="f213" fmla="+- 0 0 f211"/>
              <a:gd name="f214" fmla="+- 0 0 f212"/>
              <a:gd name="f215" fmla="+- 0 0 f213"/>
              <a:gd name="f216" fmla="val f214"/>
              <a:gd name="f217" fmla="val f215"/>
              <a:gd name="f218" fmla="+- 0 0 f216"/>
              <a:gd name="f219" fmla="+- 0 0 f217"/>
              <a:gd name="f220" fmla="*/ f30 f218 1"/>
              <a:gd name="f221" fmla="*/ f30 f219 1"/>
              <a:gd name="f222" fmla="*/ f220 f220 1"/>
              <a:gd name="f223" fmla="*/ f221 f221 1"/>
              <a:gd name="f224" fmla="+- f222 f223 0"/>
              <a:gd name="f225" fmla="sqrt f224"/>
              <a:gd name="f226" fmla="*/ f40 1 f225"/>
              <a:gd name="f227" fmla="*/ f218 f226 1"/>
              <a:gd name="f228" fmla="*/ f219 f226 1"/>
              <a:gd name="f229" fmla="+- f39 0 f227"/>
              <a:gd name="f230" fmla="+- f39 0 f228"/>
            </a:gdLst>
            <a:ahLst>
              <a:ahXY gdRefX="f0" minX="f14" maxX="f11" gdRefY="f1" minY="f14" maxY="f11">
                <a:pos x="f32" y="f3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63" y="f64"/>
              </a:cxn>
              <a:cxn ang="f46">
                <a:pos x="f63" y="f65"/>
              </a:cxn>
              <a:cxn ang="f46">
                <a:pos x="f66" y="f65"/>
              </a:cxn>
              <a:cxn ang="f45">
                <a:pos x="f66" y="f64"/>
              </a:cxn>
              <a:cxn ang="f47">
                <a:pos x="f137" y="f138"/>
              </a:cxn>
            </a:cxnLst>
            <a:rect l="f59" t="f62" r="f60" b="f61"/>
            <a:pathLst>
              <a:path w="21600" h="21600">
                <a:moveTo>
                  <a:pt x="f229" y="f230"/>
                </a:moveTo>
                <a:arcTo wR="f30" hR="f30" stAng="f197" swAng="f203"/>
                <a:lnTo>
                  <a:pt x="f131" y="f132"/>
                </a:lnTo>
                <a:close/>
              </a:path>
            </a:pathLst>
          </a:custGeom>
          <a:gradFill>
            <a:gsLst>
              <a:gs pos="0">
                <a:srgbClr val="9EEAFF"/>
              </a:gs>
              <a:gs pos="100000">
                <a:srgbClr val="BBEFFF"/>
              </a:gs>
            </a:gsLst>
            <a:lin ang="16200000"/>
          </a:gradFill>
          <a:ln w="9528">
            <a:solidFill>
              <a:srgbClr val="46AAC5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i="1" kern="0">
                <a:solidFill>
                  <a:srgbClr val="0070C0"/>
                </a:solidFill>
                <a:latin typeface="Calibri"/>
                <a:cs typeface="+mn-cs"/>
              </a:rPr>
              <a:t>- Я самый красивый, потому что первым появляюсь на клумбе! – сказал подснежник.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ker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6" name="Овальная выноска 7"/>
          <p:cNvSpPr/>
          <p:nvPr/>
        </p:nvSpPr>
        <p:spPr>
          <a:xfrm>
            <a:off x="2700338" y="2781300"/>
            <a:ext cx="3167062" cy="2160588"/>
          </a:xfrm>
          <a:custGeom>
            <a:avLst>
              <a:gd name="f0" fmla="val -5475"/>
              <a:gd name="f1" fmla="val -3958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val 21600"/>
              <a:gd name="f10" fmla="*/ 5419351 1 1725033"/>
              <a:gd name="f11" fmla="val 2147483647"/>
              <a:gd name="f12" fmla="min 0 21600"/>
              <a:gd name="f13" fmla="max 0 21600"/>
              <a:gd name="f14" fmla="val -2147483647"/>
              <a:gd name="f15" fmla="+- 0 0 0"/>
              <a:gd name="f16" fmla="+- 0 0 180"/>
              <a:gd name="f17" fmla="+- 0 0 -194"/>
              <a:gd name="f18" fmla="*/ f6 1 21600"/>
              <a:gd name="f19" fmla="*/ f7 1 21600"/>
              <a:gd name="f20" fmla="*/ f10 1 180"/>
              <a:gd name="f21" fmla="+- f13 0 f12"/>
              <a:gd name="f22" fmla="+- f9 0 f8"/>
              <a:gd name="f23" fmla="pin -2147483647 f0 2147483647"/>
              <a:gd name="f24" fmla="pin -2147483647 f1 2147483647"/>
              <a:gd name="f25" fmla="*/ f15 f3 1"/>
              <a:gd name="f26" fmla="*/ f16 f3 1"/>
              <a:gd name="f27" fmla="*/ f17 f3 1"/>
              <a:gd name="f28" fmla="val f23"/>
              <a:gd name="f29" fmla="val f24"/>
              <a:gd name="f30" fmla="*/ f21 1 2"/>
              <a:gd name="f31" fmla="*/ f22 1 21600"/>
              <a:gd name="f32" fmla="*/ f23 f18 1"/>
              <a:gd name="f33" fmla="*/ f24 f19 1"/>
              <a:gd name="f34" fmla="*/ f25 1 f5"/>
              <a:gd name="f35" fmla="*/ f26 1 f5"/>
              <a:gd name="f36" fmla="*/ f27 1 f5"/>
              <a:gd name="f37" fmla="+- f28 0 10800"/>
              <a:gd name="f38" fmla="+- f29 0 10800"/>
              <a:gd name="f39" fmla="+- f12 f30 0"/>
              <a:gd name="f40" fmla="*/ f30 f30 1"/>
              <a:gd name="f41" fmla="*/ 3200 f31 1"/>
              <a:gd name="f42" fmla="*/ 18400 f31 1"/>
              <a:gd name="f43" fmla="*/ 3160 f31 1"/>
              <a:gd name="f44" fmla="*/ 18440 f31 1"/>
              <a:gd name="f45" fmla="+- f34 0 f4"/>
              <a:gd name="f46" fmla="+- f35 0 f4"/>
              <a:gd name="f47" fmla="+- f36 0 f4"/>
              <a:gd name="f48" fmla="*/ f37 f37 1"/>
              <a:gd name="f49" fmla="*/ f38 f38 1"/>
              <a:gd name="f50" fmla="+- 0 0 f38"/>
              <a:gd name="f51" fmla="+- 0 0 f37"/>
              <a:gd name="f52" fmla="*/ f43 1 f31"/>
              <a:gd name="f53" fmla="*/ f44 1 f31"/>
              <a:gd name="f54" fmla="*/ f41 1 f31"/>
              <a:gd name="f55" fmla="*/ f42 1 f31"/>
              <a:gd name="f56" fmla="+- f48 f49 0"/>
              <a:gd name="f57" fmla="+- 0 0 f50"/>
              <a:gd name="f58" fmla="+- 0 0 f51"/>
              <a:gd name="f59" fmla="*/ f54 f18 1"/>
              <a:gd name="f60" fmla="*/ f55 f18 1"/>
              <a:gd name="f61" fmla="*/ f55 f19 1"/>
              <a:gd name="f62" fmla="*/ f54 f19 1"/>
              <a:gd name="f63" fmla="*/ f52 f18 1"/>
              <a:gd name="f64" fmla="*/ f52 f19 1"/>
              <a:gd name="f65" fmla="*/ f53 f19 1"/>
              <a:gd name="f66" fmla="*/ f53 f18 1"/>
              <a:gd name="f67" fmla="sqrt f56"/>
              <a:gd name="f68" fmla="+- 0 0 f57"/>
              <a:gd name="f69" fmla="+- 0 0 f58"/>
              <a:gd name="f70" fmla="at2 f68 f69"/>
              <a:gd name="f71" fmla="+- f67 0 10800"/>
              <a:gd name="f72" fmla="+- f70 f4 0"/>
              <a:gd name="f73" fmla="*/ f72 f10 1"/>
              <a:gd name="f74" fmla="*/ f73 1 f3"/>
              <a:gd name="f75" fmla="+- 0 0 f74"/>
              <a:gd name="f76" fmla="val f75"/>
              <a:gd name="f77" fmla="+- 0 0 f76"/>
              <a:gd name="f78" fmla="*/ f77 f3 1"/>
              <a:gd name="f79" fmla="*/ f78 1 f10"/>
              <a:gd name="f80" fmla="+- f79 0 f4"/>
              <a:gd name="f81" fmla="*/ f79 f10 1"/>
              <a:gd name="f82" fmla="*/ f81 1 f3"/>
              <a:gd name="f83" fmla="+- f80 f4 0"/>
              <a:gd name="f84" fmla="+- 0 0 f82"/>
              <a:gd name="f85" fmla="*/ f83 f10 1"/>
              <a:gd name="f86" fmla="*/ f84 1 f20"/>
              <a:gd name="f87" fmla="*/ f85 1 f3"/>
              <a:gd name="f88" fmla="+- f86 0 10"/>
              <a:gd name="f89" fmla="+- f86 10 0"/>
              <a:gd name="f90" fmla="+- 0 0 f87"/>
              <a:gd name="f91" fmla="*/ f88 f20 1"/>
              <a:gd name="f92" fmla="*/ f89 f20 1"/>
              <a:gd name="f93" fmla="+- 0 0 f90"/>
              <a:gd name="f94" fmla="+- 0 0 f91"/>
              <a:gd name="f95" fmla="+- 0 0 f92"/>
              <a:gd name="f96" fmla="*/ f93 f3 1"/>
              <a:gd name="f97" fmla="*/ f94 f3 1"/>
              <a:gd name="f98" fmla="*/ f95 f3 1"/>
              <a:gd name="f99" fmla="*/ f96 1 f10"/>
              <a:gd name="f100" fmla="*/ f97 1 f10"/>
              <a:gd name="f101" fmla="*/ f98 1 f10"/>
              <a:gd name="f102" fmla="+- f99 0 f4"/>
              <a:gd name="f103" fmla="sin 1 f102"/>
              <a:gd name="f104" fmla="cos 1 f102"/>
              <a:gd name="f105" fmla="+- f100 0 f4"/>
              <a:gd name="f106" fmla="+- f101 0 f4"/>
              <a:gd name="f107" fmla="+- 0 0 f103"/>
              <a:gd name="f108" fmla="+- 0 0 f104"/>
              <a:gd name="f109" fmla="+- f105 f4 0"/>
              <a:gd name="f110" fmla="+- f106 f4 0"/>
              <a:gd name="f111" fmla="+- 0 0 f107"/>
              <a:gd name="f112" fmla="+- 0 0 f108"/>
              <a:gd name="f113" fmla="*/ f109 f10 1"/>
              <a:gd name="f114" fmla="*/ f110 f10 1"/>
              <a:gd name="f115" fmla="val f111"/>
              <a:gd name="f116" fmla="val f112"/>
              <a:gd name="f117" fmla="*/ f113 1 f3"/>
              <a:gd name="f118" fmla="*/ f114 1 f3"/>
              <a:gd name="f119" fmla="+- 0 0 f115"/>
              <a:gd name="f120" fmla="+- 0 0 f116"/>
              <a:gd name="f121" fmla="+- 0 0 f117"/>
              <a:gd name="f122" fmla="+- 0 0 f118"/>
              <a:gd name="f123" fmla="*/ 10800 f119 1"/>
              <a:gd name="f124" fmla="*/ 10800 f120 1"/>
              <a:gd name="f125" fmla="+- 0 0 f121"/>
              <a:gd name="f126" fmla="+- 0 0 f122"/>
              <a:gd name="f127" fmla="+- f123 10800 0"/>
              <a:gd name="f128" fmla="+- f124 10800 0"/>
              <a:gd name="f129" fmla="*/ f125 f3 1"/>
              <a:gd name="f130" fmla="*/ f126 f3 1"/>
              <a:gd name="f131" fmla="?: f71 f28 f127"/>
              <a:gd name="f132" fmla="?: f71 f29 f128"/>
              <a:gd name="f133" fmla="*/ f129 1 f10"/>
              <a:gd name="f134" fmla="*/ f130 1 f10"/>
              <a:gd name="f135" fmla="+- f133 0 f4"/>
              <a:gd name="f136" fmla="+- f134 0 f4"/>
              <a:gd name="f137" fmla="*/ f131 f18 1"/>
              <a:gd name="f138" fmla="*/ f132 f19 1"/>
              <a:gd name="f139" fmla="sin 1 f135"/>
              <a:gd name="f140" fmla="cos 1 f135"/>
              <a:gd name="f141" fmla="sin 1 f136"/>
              <a:gd name="f142" fmla="cos 1 f136"/>
              <a:gd name="f143" fmla="+- 0 0 f139"/>
              <a:gd name="f144" fmla="+- 0 0 f140"/>
              <a:gd name="f145" fmla="+- 0 0 f141"/>
              <a:gd name="f146" fmla="+- 0 0 f142"/>
              <a:gd name="f147" fmla="+- 0 0 f143"/>
              <a:gd name="f148" fmla="+- 0 0 f144"/>
              <a:gd name="f149" fmla="+- 0 0 f145"/>
              <a:gd name="f150" fmla="+- 0 0 f146"/>
              <a:gd name="f151" fmla="val f147"/>
              <a:gd name="f152" fmla="val f148"/>
              <a:gd name="f153" fmla="val f149"/>
              <a:gd name="f154" fmla="val f150"/>
              <a:gd name="f155" fmla="+- 0 0 f151"/>
              <a:gd name="f156" fmla="+- 0 0 f152"/>
              <a:gd name="f157" fmla="+- 0 0 f153"/>
              <a:gd name="f158" fmla="+- 0 0 f154"/>
              <a:gd name="f159" fmla="*/ 10800 f155 1"/>
              <a:gd name="f160" fmla="*/ 10800 f156 1"/>
              <a:gd name="f161" fmla="*/ 10800 f157 1"/>
              <a:gd name="f162" fmla="*/ 10800 f158 1"/>
              <a:gd name="f163" fmla="+- f159 10800 0"/>
              <a:gd name="f164" fmla="+- f160 10800 0"/>
              <a:gd name="f165" fmla="+- f161 10800 0"/>
              <a:gd name="f166" fmla="+- f162 10800 0"/>
              <a:gd name="f167" fmla="+- f165 0 f39"/>
              <a:gd name="f168" fmla="+- f166 0 f39"/>
              <a:gd name="f169" fmla="+- f163 0 f39"/>
              <a:gd name="f170" fmla="+- f164 0 f39"/>
              <a:gd name="f171" fmla="+- 0 0 f167"/>
              <a:gd name="f172" fmla="+- 0 0 f168"/>
              <a:gd name="f173" fmla="+- 0 0 f169"/>
              <a:gd name="f174" fmla="+- 0 0 f170"/>
              <a:gd name="f175" fmla="+- 0 0 f171"/>
              <a:gd name="f176" fmla="+- 0 0 f172"/>
              <a:gd name="f177" fmla="+- 0 0 f173"/>
              <a:gd name="f178" fmla="+- 0 0 f174"/>
              <a:gd name="f179" fmla="at2 f175 f176"/>
              <a:gd name="f180" fmla="at2 f177 f178"/>
              <a:gd name="f181" fmla="+- f179 f4 0"/>
              <a:gd name="f182" fmla="+- f180 f4 0"/>
              <a:gd name="f183" fmla="*/ f181 f10 1"/>
              <a:gd name="f184" fmla="*/ f182 f10 1"/>
              <a:gd name="f185" fmla="*/ f183 1 f3"/>
              <a:gd name="f186" fmla="*/ f184 1 f3"/>
              <a:gd name="f187" fmla="+- 0 0 f185"/>
              <a:gd name="f188" fmla="+- 0 0 f186"/>
              <a:gd name="f189" fmla="val f187"/>
              <a:gd name="f190" fmla="val f188"/>
              <a:gd name="f191" fmla="+- 0 0 f189"/>
              <a:gd name="f192" fmla="+- 0 0 f190"/>
              <a:gd name="f193" fmla="*/ f191 f3 1"/>
              <a:gd name="f194" fmla="*/ f192 f3 1"/>
              <a:gd name="f195" fmla="*/ f193 1 f10"/>
              <a:gd name="f196" fmla="*/ f194 1 f10"/>
              <a:gd name="f197" fmla="+- f195 0 f4"/>
              <a:gd name="f198" fmla="+- f196 0 f4"/>
              <a:gd name="f199" fmla="+- f198 0 f197"/>
              <a:gd name="f200" fmla="+- f197 f4 0"/>
              <a:gd name="f201" fmla="+- f199 f2 0"/>
              <a:gd name="f202" fmla="*/ f200 f10 1"/>
              <a:gd name="f203" fmla="?: f199 f199 f201"/>
              <a:gd name="f204" fmla="*/ f202 1 f3"/>
              <a:gd name="f205" fmla="+- 0 0 f204"/>
              <a:gd name="f206" fmla="+- 0 0 f205"/>
              <a:gd name="f207" fmla="*/ f206 f3 1"/>
              <a:gd name="f208" fmla="*/ f207 1 f10"/>
              <a:gd name="f209" fmla="+- f208 0 f4"/>
              <a:gd name="f210" fmla="cos 1 f209"/>
              <a:gd name="f211" fmla="sin 1 f209"/>
              <a:gd name="f212" fmla="+- 0 0 f210"/>
              <a:gd name="f213" fmla="+- 0 0 f211"/>
              <a:gd name="f214" fmla="+- 0 0 f212"/>
              <a:gd name="f215" fmla="+- 0 0 f213"/>
              <a:gd name="f216" fmla="val f214"/>
              <a:gd name="f217" fmla="val f215"/>
              <a:gd name="f218" fmla="+- 0 0 f216"/>
              <a:gd name="f219" fmla="+- 0 0 f217"/>
              <a:gd name="f220" fmla="*/ f30 f218 1"/>
              <a:gd name="f221" fmla="*/ f30 f219 1"/>
              <a:gd name="f222" fmla="*/ f220 f220 1"/>
              <a:gd name="f223" fmla="*/ f221 f221 1"/>
              <a:gd name="f224" fmla="+- f222 f223 0"/>
              <a:gd name="f225" fmla="sqrt f224"/>
              <a:gd name="f226" fmla="*/ f40 1 f225"/>
              <a:gd name="f227" fmla="*/ f218 f226 1"/>
              <a:gd name="f228" fmla="*/ f219 f226 1"/>
              <a:gd name="f229" fmla="+- f39 0 f227"/>
              <a:gd name="f230" fmla="+- f39 0 f228"/>
            </a:gdLst>
            <a:ahLst>
              <a:ahXY gdRefX="f0" minX="f14" maxX="f11" gdRefY="f1" minY="f14" maxY="f11">
                <a:pos x="f32" y="f3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63" y="f64"/>
              </a:cxn>
              <a:cxn ang="f46">
                <a:pos x="f63" y="f65"/>
              </a:cxn>
              <a:cxn ang="f46">
                <a:pos x="f66" y="f65"/>
              </a:cxn>
              <a:cxn ang="f45">
                <a:pos x="f66" y="f64"/>
              </a:cxn>
              <a:cxn ang="f47">
                <a:pos x="f137" y="f138"/>
              </a:cxn>
            </a:cxnLst>
            <a:rect l="f59" t="f62" r="f60" b="f61"/>
            <a:pathLst>
              <a:path w="21600" h="21600">
                <a:moveTo>
                  <a:pt x="f229" y="f230"/>
                </a:moveTo>
                <a:arcTo wR="f30" hR="f30" stAng="f197" swAng="f203"/>
                <a:lnTo>
                  <a:pt x="f131" y="f132"/>
                </a:lnTo>
                <a:close/>
              </a:path>
            </a:pathLst>
          </a:custGeom>
          <a:gradFill>
            <a:gsLst>
              <a:gs pos="0">
                <a:srgbClr val="FFBE86"/>
              </a:gs>
              <a:gs pos="100000">
                <a:srgbClr val="FFD0AA"/>
              </a:gs>
            </a:gsLst>
            <a:lin ang="16200000"/>
          </a:gradFill>
          <a:ln w="9528">
            <a:solidFill>
              <a:srgbClr val="F6924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i="1" kern="0" dirty="0">
                <a:solidFill>
                  <a:srgbClr val="C00000"/>
                </a:solidFill>
                <a:latin typeface="Calibri"/>
                <a:cs typeface="+mn-cs"/>
              </a:rPr>
              <a:t>- Нет! Самые красивые мы, нарциссы. У нас тоненькие зеленые стебельки и листья и красивые желтые и белые бутоны!</a:t>
            </a:r>
          </a:p>
        </p:txBody>
      </p:sp>
      <p:sp>
        <p:nvSpPr>
          <p:cNvPr id="7" name="Овальная выноска 8"/>
          <p:cNvSpPr/>
          <p:nvPr/>
        </p:nvSpPr>
        <p:spPr>
          <a:xfrm>
            <a:off x="755650" y="4724400"/>
            <a:ext cx="3600450" cy="1944688"/>
          </a:xfrm>
          <a:custGeom>
            <a:avLst>
              <a:gd name="f0" fmla="val 39523"/>
              <a:gd name="f1" fmla="val 4566"/>
            </a:avLst>
            <a:gdLst>
              <a:gd name="f2" fmla="val 21600000"/>
              <a:gd name="f3" fmla="val 10800000"/>
              <a:gd name="f4" fmla="val 5400000"/>
              <a:gd name="f5" fmla="val 180"/>
              <a:gd name="f6" fmla="val w"/>
              <a:gd name="f7" fmla="val h"/>
              <a:gd name="f8" fmla="val 0"/>
              <a:gd name="f9" fmla="val 21600"/>
              <a:gd name="f10" fmla="*/ 5419351 1 1725033"/>
              <a:gd name="f11" fmla="val 2147483647"/>
              <a:gd name="f12" fmla="min 0 21600"/>
              <a:gd name="f13" fmla="max 0 21600"/>
              <a:gd name="f14" fmla="val -2147483647"/>
              <a:gd name="f15" fmla="+- 0 0 0"/>
              <a:gd name="f16" fmla="+- 0 0 180"/>
              <a:gd name="f17" fmla="+- 0 0 -194"/>
              <a:gd name="f18" fmla="*/ f6 1 21600"/>
              <a:gd name="f19" fmla="*/ f7 1 21600"/>
              <a:gd name="f20" fmla="*/ f10 1 180"/>
              <a:gd name="f21" fmla="+- f13 0 f12"/>
              <a:gd name="f22" fmla="+- f9 0 f8"/>
              <a:gd name="f23" fmla="pin -2147483647 f0 2147483647"/>
              <a:gd name="f24" fmla="pin -2147483647 f1 2147483647"/>
              <a:gd name="f25" fmla="*/ f15 f3 1"/>
              <a:gd name="f26" fmla="*/ f16 f3 1"/>
              <a:gd name="f27" fmla="*/ f17 f3 1"/>
              <a:gd name="f28" fmla="val f23"/>
              <a:gd name="f29" fmla="val f24"/>
              <a:gd name="f30" fmla="*/ f21 1 2"/>
              <a:gd name="f31" fmla="*/ f22 1 21600"/>
              <a:gd name="f32" fmla="*/ f23 f18 1"/>
              <a:gd name="f33" fmla="*/ f24 f19 1"/>
              <a:gd name="f34" fmla="*/ f25 1 f5"/>
              <a:gd name="f35" fmla="*/ f26 1 f5"/>
              <a:gd name="f36" fmla="*/ f27 1 f5"/>
              <a:gd name="f37" fmla="+- f28 0 10800"/>
              <a:gd name="f38" fmla="+- f29 0 10800"/>
              <a:gd name="f39" fmla="+- f12 f30 0"/>
              <a:gd name="f40" fmla="*/ f30 f30 1"/>
              <a:gd name="f41" fmla="*/ 3200 f31 1"/>
              <a:gd name="f42" fmla="*/ 18400 f31 1"/>
              <a:gd name="f43" fmla="*/ 3160 f31 1"/>
              <a:gd name="f44" fmla="*/ 18440 f31 1"/>
              <a:gd name="f45" fmla="+- f34 0 f4"/>
              <a:gd name="f46" fmla="+- f35 0 f4"/>
              <a:gd name="f47" fmla="+- f36 0 f4"/>
              <a:gd name="f48" fmla="*/ f37 f37 1"/>
              <a:gd name="f49" fmla="*/ f38 f38 1"/>
              <a:gd name="f50" fmla="+- 0 0 f38"/>
              <a:gd name="f51" fmla="+- 0 0 f37"/>
              <a:gd name="f52" fmla="*/ f43 1 f31"/>
              <a:gd name="f53" fmla="*/ f44 1 f31"/>
              <a:gd name="f54" fmla="*/ f41 1 f31"/>
              <a:gd name="f55" fmla="*/ f42 1 f31"/>
              <a:gd name="f56" fmla="+- f48 f49 0"/>
              <a:gd name="f57" fmla="+- 0 0 f50"/>
              <a:gd name="f58" fmla="+- 0 0 f51"/>
              <a:gd name="f59" fmla="*/ f54 f18 1"/>
              <a:gd name="f60" fmla="*/ f55 f18 1"/>
              <a:gd name="f61" fmla="*/ f55 f19 1"/>
              <a:gd name="f62" fmla="*/ f54 f19 1"/>
              <a:gd name="f63" fmla="*/ f52 f18 1"/>
              <a:gd name="f64" fmla="*/ f52 f19 1"/>
              <a:gd name="f65" fmla="*/ f53 f19 1"/>
              <a:gd name="f66" fmla="*/ f53 f18 1"/>
              <a:gd name="f67" fmla="sqrt f56"/>
              <a:gd name="f68" fmla="+- 0 0 f57"/>
              <a:gd name="f69" fmla="+- 0 0 f58"/>
              <a:gd name="f70" fmla="at2 f68 f69"/>
              <a:gd name="f71" fmla="+- f67 0 10800"/>
              <a:gd name="f72" fmla="+- f70 f4 0"/>
              <a:gd name="f73" fmla="*/ f72 f10 1"/>
              <a:gd name="f74" fmla="*/ f73 1 f3"/>
              <a:gd name="f75" fmla="+- 0 0 f74"/>
              <a:gd name="f76" fmla="val f75"/>
              <a:gd name="f77" fmla="+- 0 0 f76"/>
              <a:gd name="f78" fmla="*/ f77 f3 1"/>
              <a:gd name="f79" fmla="*/ f78 1 f10"/>
              <a:gd name="f80" fmla="+- f79 0 f4"/>
              <a:gd name="f81" fmla="*/ f79 f10 1"/>
              <a:gd name="f82" fmla="*/ f81 1 f3"/>
              <a:gd name="f83" fmla="+- f80 f4 0"/>
              <a:gd name="f84" fmla="+- 0 0 f82"/>
              <a:gd name="f85" fmla="*/ f83 f10 1"/>
              <a:gd name="f86" fmla="*/ f84 1 f20"/>
              <a:gd name="f87" fmla="*/ f85 1 f3"/>
              <a:gd name="f88" fmla="+- f86 0 10"/>
              <a:gd name="f89" fmla="+- f86 10 0"/>
              <a:gd name="f90" fmla="+- 0 0 f87"/>
              <a:gd name="f91" fmla="*/ f88 f20 1"/>
              <a:gd name="f92" fmla="*/ f89 f20 1"/>
              <a:gd name="f93" fmla="+- 0 0 f90"/>
              <a:gd name="f94" fmla="+- 0 0 f91"/>
              <a:gd name="f95" fmla="+- 0 0 f92"/>
              <a:gd name="f96" fmla="*/ f93 f3 1"/>
              <a:gd name="f97" fmla="*/ f94 f3 1"/>
              <a:gd name="f98" fmla="*/ f95 f3 1"/>
              <a:gd name="f99" fmla="*/ f96 1 f10"/>
              <a:gd name="f100" fmla="*/ f97 1 f10"/>
              <a:gd name="f101" fmla="*/ f98 1 f10"/>
              <a:gd name="f102" fmla="+- f99 0 f4"/>
              <a:gd name="f103" fmla="sin 1 f102"/>
              <a:gd name="f104" fmla="cos 1 f102"/>
              <a:gd name="f105" fmla="+- f100 0 f4"/>
              <a:gd name="f106" fmla="+- f101 0 f4"/>
              <a:gd name="f107" fmla="+- 0 0 f103"/>
              <a:gd name="f108" fmla="+- 0 0 f104"/>
              <a:gd name="f109" fmla="+- f105 f4 0"/>
              <a:gd name="f110" fmla="+- f106 f4 0"/>
              <a:gd name="f111" fmla="+- 0 0 f107"/>
              <a:gd name="f112" fmla="+- 0 0 f108"/>
              <a:gd name="f113" fmla="*/ f109 f10 1"/>
              <a:gd name="f114" fmla="*/ f110 f10 1"/>
              <a:gd name="f115" fmla="val f111"/>
              <a:gd name="f116" fmla="val f112"/>
              <a:gd name="f117" fmla="*/ f113 1 f3"/>
              <a:gd name="f118" fmla="*/ f114 1 f3"/>
              <a:gd name="f119" fmla="+- 0 0 f115"/>
              <a:gd name="f120" fmla="+- 0 0 f116"/>
              <a:gd name="f121" fmla="+- 0 0 f117"/>
              <a:gd name="f122" fmla="+- 0 0 f118"/>
              <a:gd name="f123" fmla="*/ 10800 f119 1"/>
              <a:gd name="f124" fmla="*/ 10800 f120 1"/>
              <a:gd name="f125" fmla="+- 0 0 f121"/>
              <a:gd name="f126" fmla="+- 0 0 f122"/>
              <a:gd name="f127" fmla="+- f123 10800 0"/>
              <a:gd name="f128" fmla="+- f124 10800 0"/>
              <a:gd name="f129" fmla="*/ f125 f3 1"/>
              <a:gd name="f130" fmla="*/ f126 f3 1"/>
              <a:gd name="f131" fmla="?: f71 f28 f127"/>
              <a:gd name="f132" fmla="?: f71 f29 f128"/>
              <a:gd name="f133" fmla="*/ f129 1 f10"/>
              <a:gd name="f134" fmla="*/ f130 1 f10"/>
              <a:gd name="f135" fmla="+- f133 0 f4"/>
              <a:gd name="f136" fmla="+- f134 0 f4"/>
              <a:gd name="f137" fmla="*/ f131 f18 1"/>
              <a:gd name="f138" fmla="*/ f132 f19 1"/>
              <a:gd name="f139" fmla="sin 1 f135"/>
              <a:gd name="f140" fmla="cos 1 f135"/>
              <a:gd name="f141" fmla="sin 1 f136"/>
              <a:gd name="f142" fmla="cos 1 f136"/>
              <a:gd name="f143" fmla="+- 0 0 f139"/>
              <a:gd name="f144" fmla="+- 0 0 f140"/>
              <a:gd name="f145" fmla="+- 0 0 f141"/>
              <a:gd name="f146" fmla="+- 0 0 f142"/>
              <a:gd name="f147" fmla="+- 0 0 f143"/>
              <a:gd name="f148" fmla="+- 0 0 f144"/>
              <a:gd name="f149" fmla="+- 0 0 f145"/>
              <a:gd name="f150" fmla="+- 0 0 f146"/>
              <a:gd name="f151" fmla="val f147"/>
              <a:gd name="f152" fmla="val f148"/>
              <a:gd name="f153" fmla="val f149"/>
              <a:gd name="f154" fmla="val f150"/>
              <a:gd name="f155" fmla="+- 0 0 f151"/>
              <a:gd name="f156" fmla="+- 0 0 f152"/>
              <a:gd name="f157" fmla="+- 0 0 f153"/>
              <a:gd name="f158" fmla="+- 0 0 f154"/>
              <a:gd name="f159" fmla="*/ 10800 f155 1"/>
              <a:gd name="f160" fmla="*/ 10800 f156 1"/>
              <a:gd name="f161" fmla="*/ 10800 f157 1"/>
              <a:gd name="f162" fmla="*/ 10800 f158 1"/>
              <a:gd name="f163" fmla="+- f159 10800 0"/>
              <a:gd name="f164" fmla="+- f160 10800 0"/>
              <a:gd name="f165" fmla="+- f161 10800 0"/>
              <a:gd name="f166" fmla="+- f162 10800 0"/>
              <a:gd name="f167" fmla="+- f165 0 f39"/>
              <a:gd name="f168" fmla="+- f166 0 f39"/>
              <a:gd name="f169" fmla="+- f163 0 f39"/>
              <a:gd name="f170" fmla="+- f164 0 f39"/>
              <a:gd name="f171" fmla="+- 0 0 f167"/>
              <a:gd name="f172" fmla="+- 0 0 f168"/>
              <a:gd name="f173" fmla="+- 0 0 f169"/>
              <a:gd name="f174" fmla="+- 0 0 f170"/>
              <a:gd name="f175" fmla="+- 0 0 f171"/>
              <a:gd name="f176" fmla="+- 0 0 f172"/>
              <a:gd name="f177" fmla="+- 0 0 f173"/>
              <a:gd name="f178" fmla="+- 0 0 f174"/>
              <a:gd name="f179" fmla="at2 f175 f176"/>
              <a:gd name="f180" fmla="at2 f177 f178"/>
              <a:gd name="f181" fmla="+- f179 f4 0"/>
              <a:gd name="f182" fmla="+- f180 f4 0"/>
              <a:gd name="f183" fmla="*/ f181 f10 1"/>
              <a:gd name="f184" fmla="*/ f182 f10 1"/>
              <a:gd name="f185" fmla="*/ f183 1 f3"/>
              <a:gd name="f186" fmla="*/ f184 1 f3"/>
              <a:gd name="f187" fmla="+- 0 0 f185"/>
              <a:gd name="f188" fmla="+- 0 0 f186"/>
              <a:gd name="f189" fmla="val f187"/>
              <a:gd name="f190" fmla="val f188"/>
              <a:gd name="f191" fmla="+- 0 0 f189"/>
              <a:gd name="f192" fmla="+- 0 0 f190"/>
              <a:gd name="f193" fmla="*/ f191 f3 1"/>
              <a:gd name="f194" fmla="*/ f192 f3 1"/>
              <a:gd name="f195" fmla="*/ f193 1 f10"/>
              <a:gd name="f196" fmla="*/ f194 1 f10"/>
              <a:gd name="f197" fmla="+- f195 0 f4"/>
              <a:gd name="f198" fmla="+- f196 0 f4"/>
              <a:gd name="f199" fmla="+- f198 0 f197"/>
              <a:gd name="f200" fmla="+- f197 f4 0"/>
              <a:gd name="f201" fmla="+- f199 f2 0"/>
              <a:gd name="f202" fmla="*/ f200 f10 1"/>
              <a:gd name="f203" fmla="?: f199 f199 f201"/>
              <a:gd name="f204" fmla="*/ f202 1 f3"/>
              <a:gd name="f205" fmla="+- 0 0 f204"/>
              <a:gd name="f206" fmla="+- 0 0 f205"/>
              <a:gd name="f207" fmla="*/ f206 f3 1"/>
              <a:gd name="f208" fmla="*/ f207 1 f10"/>
              <a:gd name="f209" fmla="+- f208 0 f4"/>
              <a:gd name="f210" fmla="cos 1 f209"/>
              <a:gd name="f211" fmla="sin 1 f209"/>
              <a:gd name="f212" fmla="+- 0 0 f210"/>
              <a:gd name="f213" fmla="+- 0 0 f211"/>
              <a:gd name="f214" fmla="+- 0 0 f212"/>
              <a:gd name="f215" fmla="+- 0 0 f213"/>
              <a:gd name="f216" fmla="val f214"/>
              <a:gd name="f217" fmla="val f215"/>
              <a:gd name="f218" fmla="+- 0 0 f216"/>
              <a:gd name="f219" fmla="+- 0 0 f217"/>
              <a:gd name="f220" fmla="*/ f30 f218 1"/>
              <a:gd name="f221" fmla="*/ f30 f219 1"/>
              <a:gd name="f222" fmla="*/ f220 f220 1"/>
              <a:gd name="f223" fmla="*/ f221 f221 1"/>
              <a:gd name="f224" fmla="+- f222 f223 0"/>
              <a:gd name="f225" fmla="sqrt f224"/>
              <a:gd name="f226" fmla="*/ f40 1 f225"/>
              <a:gd name="f227" fmla="*/ f218 f226 1"/>
              <a:gd name="f228" fmla="*/ f219 f226 1"/>
              <a:gd name="f229" fmla="+- f39 0 f227"/>
              <a:gd name="f230" fmla="+- f39 0 f228"/>
            </a:gdLst>
            <a:ahLst>
              <a:ahXY gdRefX="f0" minX="f14" maxX="f11" gdRefY="f1" minY="f14" maxY="f11">
                <a:pos x="f32" y="f3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5">
                <a:pos x="f63" y="f64"/>
              </a:cxn>
              <a:cxn ang="f46">
                <a:pos x="f63" y="f65"/>
              </a:cxn>
              <a:cxn ang="f46">
                <a:pos x="f66" y="f65"/>
              </a:cxn>
              <a:cxn ang="f45">
                <a:pos x="f66" y="f64"/>
              </a:cxn>
              <a:cxn ang="f47">
                <a:pos x="f137" y="f138"/>
              </a:cxn>
            </a:cxnLst>
            <a:rect l="f59" t="f62" r="f60" b="f61"/>
            <a:pathLst>
              <a:path w="21600" h="21600">
                <a:moveTo>
                  <a:pt x="f229" y="f230"/>
                </a:moveTo>
                <a:arcTo wR="f30" hR="f30" stAng="f197" swAng="f203"/>
                <a:lnTo>
                  <a:pt x="f131" y="f132"/>
                </a:lnTo>
                <a:close/>
              </a:path>
            </a:pathLst>
          </a:custGeom>
          <a:gradFill>
            <a:gsLst>
              <a:gs pos="0">
                <a:srgbClr val="FFA2A1"/>
              </a:gs>
              <a:gs pos="100000">
                <a:srgbClr val="FFBEBD"/>
              </a:gs>
            </a:gsLst>
            <a:lin ang="16200000"/>
          </a:gradFill>
          <a:ln w="9528">
            <a:solidFill>
              <a:srgbClr val="BE4B48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i="1" kern="0" dirty="0">
                <a:solidFill>
                  <a:srgbClr val="FF0000"/>
                </a:solidFill>
                <a:latin typeface="Calibri"/>
                <a:cs typeface="+mn-cs"/>
              </a:rPr>
              <a:t>- А у меня самые большие и блестящие листья с фиолетовыми цветками!- сказал бадан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 txBox="1">
            <a:spLocks noGrp="1"/>
          </p:cNvSpPr>
          <p:nvPr>
            <p:ph type="title"/>
          </p:nvPr>
        </p:nvSpPr>
        <p:spPr>
          <a:xfrm>
            <a:off x="-8101013" y="3933825"/>
            <a:ext cx="2951163" cy="133350"/>
          </a:xfrm>
        </p:spPr>
        <p:txBody>
          <a:bodyPr/>
          <a:lstStyle/>
          <a:p>
            <a:pPr eaLnBrk="1" hangingPunct="1"/>
            <a:endParaRPr smtClean="0">
              <a:latin typeface="Calibri" pitchFamily="34" charset="0"/>
            </a:endParaRPr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590550" y="5516563"/>
            <a:ext cx="7869238" cy="1152525"/>
          </a:xfrm>
          <a:ln w="9528"/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/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/>
              <a:buNone/>
              <a:defRPr/>
            </a:pPr>
            <a:r>
              <a:rPr sz="2400" dirty="0" smtClean="0">
                <a:latin typeface="Times New Roman" pitchFamily="18"/>
                <a:cs typeface="Times New Roman" pitchFamily="18"/>
              </a:rPr>
              <a:t>    - Мы , ирисы еще лучше и выше и имеем разные оттенки и ароматы нежные и сладкие. А еще нас любят шмели и пчелы!</a:t>
            </a:r>
          </a:p>
        </p:txBody>
      </p:sp>
      <p:sp>
        <p:nvSpPr>
          <p:cNvPr id="4" name="Прямоугольник 4"/>
          <p:cNvSpPr/>
          <p:nvPr/>
        </p:nvSpPr>
        <p:spPr>
          <a:xfrm flipH="1">
            <a:off x="11917363" y="23375938"/>
            <a:ext cx="142875" cy="50768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5400" b="1" kern="0">
                <a:solidFill>
                  <a:srgbClr val="000000"/>
                </a:solidFill>
                <a:effectLst>
                  <a:outerShdw dist="38996" dir="5459597">
                    <a:srgbClr val="000000"/>
                  </a:outerShdw>
                </a:effectLst>
                <a:latin typeface="Calibri"/>
                <a:cs typeface="+mn-cs"/>
              </a:rPr>
              <a:t>Текст      </a:t>
            </a:r>
          </a:p>
        </p:txBody>
      </p:sp>
      <p:sp>
        <p:nvSpPr>
          <p:cNvPr id="6149" name="Овал 5"/>
          <p:cNvSpPr>
            <a:spLocks noChangeArrowheads="1"/>
          </p:cNvSpPr>
          <p:nvPr/>
        </p:nvSpPr>
        <p:spPr bwMode="auto">
          <a:xfrm>
            <a:off x="11557000" y="2708275"/>
            <a:ext cx="914400" cy="914400"/>
          </a:xfrm>
          <a:custGeom>
            <a:avLst/>
            <a:gdLst>
              <a:gd name="T0" fmla="*/ 457200 w 914400"/>
              <a:gd name="T1" fmla="*/ 0 h 914400"/>
              <a:gd name="T2" fmla="*/ 914400 w 914400"/>
              <a:gd name="T3" fmla="*/ 457200 h 914400"/>
              <a:gd name="T4" fmla="*/ 457200 w 914400"/>
              <a:gd name="T5" fmla="*/ 914400 h 914400"/>
              <a:gd name="T6" fmla="*/ 0 w 914400"/>
              <a:gd name="T7" fmla="*/ 457200 h 914400"/>
              <a:gd name="T8" fmla="*/ 133911 w 914400"/>
              <a:gd name="T9" fmla="*/ 133911 h 914400"/>
              <a:gd name="T10" fmla="*/ 133911 w 914400"/>
              <a:gd name="T11" fmla="*/ 780489 h 914400"/>
              <a:gd name="T12" fmla="*/ 780489 w 914400"/>
              <a:gd name="T13" fmla="*/ 780489 h 914400"/>
              <a:gd name="T14" fmla="*/ 780489 w 914400"/>
              <a:gd name="T15" fmla="*/ 133911 h 91440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5898240 60000 65536"/>
              <a:gd name="T22" fmla="*/ 5898240 60000 65536"/>
              <a:gd name="T23" fmla="*/ 17694720 60000 65536"/>
              <a:gd name="T24" fmla="*/ 133911 w 914400"/>
              <a:gd name="T25" fmla="*/ 133911 h 914400"/>
              <a:gd name="T26" fmla="*/ 780489 w 914400"/>
              <a:gd name="T27" fmla="*/ 780489 h 9144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914400" h="914400">
                <a:moveTo>
                  <a:pt x="0" y="457200"/>
                </a:moveTo>
                <a:lnTo>
                  <a:pt x="0" y="457200"/>
                </a:lnTo>
                <a:cubicBezTo>
                  <a:pt x="0" y="204695"/>
                  <a:pt x="204695" y="0"/>
                  <a:pt x="457200" y="1"/>
                </a:cubicBezTo>
                <a:cubicBezTo>
                  <a:pt x="457200" y="1"/>
                  <a:pt x="457200" y="1"/>
                  <a:pt x="457200" y="1"/>
                </a:cubicBezTo>
                <a:cubicBezTo>
                  <a:pt x="709705" y="1"/>
                  <a:pt x="914400" y="204696"/>
                  <a:pt x="914400" y="457201"/>
                </a:cubicBezTo>
                <a:cubicBezTo>
                  <a:pt x="914400" y="457201"/>
                  <a:pt x="914399" y="457201"/>
                  <a:pt x="914399" y="457201"/>
                </a:cubicBezTo>
                <a:lnTo>
                  <a:pt x="914400" y="457202"/>
                </a:lnTo>
                <a:cubicBezTo>
                  <a:pt x="914400" y="709706"/>
                  <a:pt x="709704" y="914401"/>
                  <a:pt x="457200" y="914402"/>
                </a:cubicBezTo>
                <a:cubicBezTo>
                  <a:pt x="204695" y="914402"/>
                  <a:pt x="0" y="709706"/>
                  <a:pt x="0" y="457202"/>
                </a:cubicBezTo>
                <a:cubicBezTo>
                  <a:pt x="-1" y="457201"/>
                  <a:pt x="0" y="457201"/>
                  <a:pt x="0" y="457201"/>
                </a:cubicBezTo>
                <a:close/>
              </a:path>
            </a:pathLst>
          </a:custGeom>
          <a:solidFill>
            <a:srgbClr val="4F81BD"/>
          </a:solidFill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 anchorCtr="1"/>
          <a:lstStyle/>
          <a:p>
            <a:pPr algn="ctr"/>
            <a:r>
              <a:rPr lang="ru-RU">
                <a:solidFill>
                  <a:srgbClr val="FFFFFF"/>
                </a:solidFill>
                <a:latin typeface="Calibri" pitchFamily="34" charset="0"/>
              </a:rPr>
              <a:t>    </a:t>
            </a:r>
          </a:p>
        </p:txBody>
      </p:sp>
      <p:pic>
        <p:nvPicPr>
          <p:cNvPr id="6" name="Рисунок 6" descr="034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115613" y="188640"/>
            <a:ext cx="7128795" cy="5346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5300663"/>
            <a:ext cx="8362950" cy="1223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sz="2400" smtClean="0">
                <a:latin typeface="Times New Roman" pitchFamily="18" charset="0"/>
                <a:cs typeface="Times New Roman" pitchFamily="18" charset="0"/>
              </a:rPr>
              <a:t>- Нет, я  хоста лучше всех, потому что у меня много красивых листьев!</a:t>
            </a:r>
          </a:p>
        </p:txBody>
      </p:sp>
      <p:pic>
        <p:nvPicPr>
          <p:cNvPr id="7171" name="Рисунок 3" descr="030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16013" y="188913"/>
            <a:ext cx="6551612" cy="4824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" name="Рисунок 7" descr="02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9512" y="2564904"/>
            <a:ext cx="6552727" cy="4091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Облако 4"/>
          <p:cNvSpPr/>
          <p:nvPr/>
        </p:nvSpPr>
        <p:spPr>
          <a:xfrm>
            <a:off x="3708400" y="260350"/>
            <a:ext cx="5327650" cy="342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200"/>
              <a:gd name="f7" fmla="+- 0 0 11429249"/>
              <a:gd name="f8" fmla="+- 0 0 8646143"/>
              <a:gd name="f9" fmla="+- 0 0 8748475"/>
              <a:gd name="f10" fmla="+- 0 0 7859163"/>
              <a:gd name="f11" fmla="+- 0 0 4722533"/>
              <a:gd name="f12" fmla="+- 0 0 2776035"/>
              <a:gd name="f13" fmla="+- 0 0 16496525"/>
              <a:gd name="f14" fmla="+- 0 0 14809710"/>
              <a:gd name="f15" fmla="+- 0 0 4217541"/>
              <a:gd name="f16" fmla="+- 0 0 824660"/>
              <a:gd name="f17" fmla="+- 0 0 8950887"/>
              <a:gd name="f18" fmla="+- 0 0 9809656"/>
              <a:gd name="f19" fmla="+- 0 0 4002417"/>
              <a:gd name="f20" fmla="val 3900"/>
              <a:gd name="f21" fmla="val 14370"/>
              <a:gd name="f22" fmla="val 6753"/>
              <a:gd name="f23" fmla="val 9190"/>
              <a:gd name="f24" fmla="val 7426832"/>
              <a:gd name="f25" fmla="val 5333"/>
              <a:gd name="f26" fmla="val 7267"/>
              <a:gd name="f27" fmla="val 5396714"/>
              <a:gd name="f28" fmla="val 4365"/>
              <a:gd name="f29" fmla="val 5945"/>
              <a:gd name="f30" fmla="val 5983381"/>
              <a:gd name="f31" fmla="val 4857"/>
              <a:gd name="f32" fmla="val 6595"/>
              <a:gd name="f33" fmla="val 7034504"/>
              <a:gd name="f34" fmla="val 7273"/>
              <a:gd name="f35" fmla="val 6541615"/>
              <a:gd name="f36" fmla="val 6775"/>
              <a:gd name="f37" fmla="val 9220"/>
              <a:gd name="f38" fmla="val 7816140"/>
              <a:gd name="f39" fmla="val 5785"/>
              <a:gd name="f40" fmla="val 7867"/>
              <a:gd name="f41" fmla="val 37501"/>
              <a:gd name="f42" fmla="val 6842000"/>
              <a:gd name="f43" fmla="val 6752"/>
              <a:gd name="f44" fmla="val 9215"/>
              <a:gd name="f45" fmla="val 1347096"/>
              <a:gd name="f46" fmla="val 6910353"/>
              <a:gd name="f47" fmla="val 7720"/>
              <a:gd name="f48" fmla="val 10543"/>
              <a:gd name="f49" fmla="val 3974558"/>
              <a:gd name="f50" fmla="val 4542661"/>
              <a:gd name="f51" fmla="val 4360"/>
              <a:gd name="f52" fmla="val 5918"/>
              <a:gd name="f53" fmla="val 8804134"/>
              <a:gd name="f54" fmla="val 4345"/>
              <a:gd name="f55" fmla="val 9151131"/>
              <a:gd name="f56" fmla="val 4693"/>
              <a:gd name="f57" fmla="val 26177"/>
              <a:gd name="f58" fmla="val 5204520"/>
              <a:gd name="f59" fmla="val 1585770"/>
              <a:gd name="f60" fmla="val 6928"/>
              <a:gd name="f61" fmla="val 34899"/>
              <a:gd name="f62" fmla="val 4416628"/>
              <a:gd name="f63" fmla="val 686848"/>
              <a:gd name="f64" fmla="val 16478"/>
              <a:gd name="f65" fmla="val 39090"/>
              <a:gd name="f66" fmla="val 8257448"/>
              <a:gd name="f67" fmla="val 844866"/>
              <a:gd name="f68" fmla="val 28827"/>
              <a:gd name="f69" fmla="val 34751"/>
              <a:gd name="f70" fmla="val 387196"/>
              <a:gd name="f71" fmla="val 959901"/>
              <a:gd name="f72" fmla="val 34129"/>
              <a:gd name="f73" fmla="val 22954"/>
              <a:gd name="f74" fmla="val 4255042"/>
              <a:gd name="f75" fmla="val 41798"/>
              <a:gd name="f76" fmla="val 15354"/>
              <a:gd name="f77" fmla="val 1819082"/>
              <a:gd name="f78" fmla="val 1665090"/>
              <a:gd name="f79" fmla="val 38324"/>
              <a:gd name="f80" fmla="val 5426"/>
              <a:gd name="f81" fmla="val 891534"/>
              <a:gd name="f82" fmla="val 29078"/>
              <a:gd name="f83" fmla="val 3952"/>
              <a:gd name="f84" fmla="val 1091722"/>
              <a:gd name="f85" fmla="val 22141"/>
              <a:gd name="f86" fmla="val 4720"/>
              <a:gd name="f87" fmla="val 1061181"/>
              <a:gd name="f88" fmla="val 14000"/>
              <a:gd name="f89" fmla="val 5192"/>
              <a:gd name="f90" fmla="val 739161"/>
              <a:gd name="f91" fmla="val 4127"/>
              <a:gd name="f92" fmla="val 15789"/>
              <a:gd name="f93" fmla="val 9459261"/>
              <a:gd name="f94" fmla="val 711490"/>
              <a:gd name="f95" fmla="+- 0 0 -90"/>
              <a:gd name="f96" fmla="+- 0 0 -180"/>
              <a:gd name="f97" fmla="+- 0 0 -270"/>
              <a:gd name="f98" fmla="+- 0 0 -360"/>
              <a:gd name="f99" fmla="*/ f3 1 43200"/>
              <a:gd name="f100" fmla="*/ f4 1 43200"/>
              <a:gd name="f101" fmla="val f5"/>
              <a:gd name="f102" fmla="val f6"/>
              <a:gd name="f103" fmla="*/ f95 f0 1"/>
              <a:gd name="f104" fmla="*/ f96 f0 1"/>
              <a:gd name="f105" fmla="*/ f97 f0 1"/>
              <a:gd name="f106" fmla="*/ f98 f0 1"/>
              <a:gd name="f107" fmla="+- f102 0 f101"/>
              <a:gd name="f108" fmla="*/ f103 1 f2"/>
              <a:gd name="f109" fmla="*/ f104 1 f2"/>
              <a:gd name="f110" fmla="*/ f105 1 f2"/>
              <a:gd name="f111" fmla="*/ f106 1 f2"/>
              <a:gd name="f112" fmla="*/ f107 1 2"/>
              <a:gd name="f113" fmla="*/ f107 1 43200"/>
              <a:gd name="f114" fmla="*/ f107 2977 1"/>
              <a:gd name="f115" fmla="*/ f107 3262 1"/>
              <a:gd name="f116" fmla="*/ f107 17087 1"/>
              <a:gd name="f117" fmla="*/ f107 17337 1"/>
              <a:gd name="f118" fmla="*/ f107 67 1"/>
              <a:gd name="f119" fmla="*/ f107 21577 1"/>
              <a:gd name="f120" fmla="*/ f107 21582 1"/>
              <a:gd name="f121" fmla="*/ f107 1235 1"/>
              <a:gd name="f122" fmla="+- f108 0 f1"/>
              <a:gd name="f123" fmla="+- f109 0 f1"/>
              <a:gd name="f124" fmla="+- f110 0 f1"/>
              <a:gd name="f125" fmla="+- f111 0 f1"/>
              <a:gd name="f126" fmla="+- f101 f112 0"/>
              <a:gd name="f127" fmla="*/ f114 1 21600"/>
              <a:gd name="f128" fmla="*/ f115 1 21600"/>
              <a:gd name="f129" fmla="*/ f116 1 21600"/>
              <a:gd name="f130" fmla="*/ f117 1 21600"/>
              <a:gd name="f131" fmla="*/ f118 1 21600"/>
              <a:gd name="f132" fmla="*/ f119 1 21600"/>
              <a:gd name="f133" fmla="*/ f120 1 21600"/>
              <a:gd name="f134" fmla="*/ f121 1 21600"/>
              <a:gd name="f135" fmla="*/ f133 1 f113"/>
              <a:gd name="f136" fmla="*/ f126 1 f113"/>
              <a:gd name="f137" fmla="*/ f132 1 f113"/>
              <a:gd name="f138" fmla="*/ f131 1 f113"/>
              <a:gd name="f139" fmla="*/ f134 1 f113"/>
              <a:gd name="f140" fmla="*/ f127 1 f113"/>
              <a:gd name="f141" fmla="*/ f129 1 f113"/>
              <a:gd name="f142" fmla="*/ f128 1 f113"/>
              <a:gd name="f143" fmla="*/ f130 1 f113"/>
              <a:gd name="f144" fmla="*/ f140 f99 1"/>
              <a:gd name="f145" fmla="*/ f141 f99 1"/>
              <a:gd name="f146" fmla="*/ f143 f100 1"/>
              <a:gd name="f147" fmla="*/ f142 f100 1"/>
              <a:gd name="f148" fmla="*/ f135 f99 1"/>
              <a:gd name="f149" fmla="*/ f136 f100 1"/>
              <a:gd name="f150" fmla="*/ f136 f99 1"/>
              <a:gd name="f151" fmla="*/ f137 f100 1"/>
              <a:gd name="f152" fmla="*/ f138 f99 1"/>
              <a:gd name="f153" fmla="*/ f139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2">
                <a:pos x="f148" y="f149"/>
              </a:cxn>
              <a:cxn ang="f123">
                <a:pos x="f150" y="f151"/>
              </a:cxn>
              <a:cxn ang="f124">
                <a:pos x="f152" y="f149"/>
              </a:cxn>
              <a:cxn ang="f125">
                <a:pos x="f150" y="f153"/>
              </a:cxn>
            </a:cxnLst>
            <a:rect l="f144" t="f147" r="f145" b="f146"/>
            <a:pathLst>
              <a:path w="43200" h="43200">
                <a:moveTo>
                  <a:pt x="f20" y="f21"/>
                </a:moveTo>
                <a:arcTo wR="f22" hR="f23" stAng="f7" swAng="f24"/>
                <a:arcTo wR="f25" hR="f26" stAng="f8" swAng="f27"/>
                <a:arcTo wR="f28" hR="f29" stAng="f9" swAng="f30"/>
                <a:arcTo wR="f31" hR="f32" stAng="f10" swAng="f33"/>
                <a:arcTo wR="f25" hR="f34" stAng="f11" swAng="f35"/>
                <a:arcTo wR="f36" hR="f37" stAng="f12" swAng="f38"/>
                <a:arcTo wR="f39" hR="f40" stAng="f41" swAng="f42"/>
                <a:arcTo wR="f43" hR="f44" stAng="f45" swAng="f46"/>
                <a:arcTo wR="f47" hR="f48" stAng="f49" swAng="f50"/>
                <a:arcTo wR="f51" hR="f52" stAng="f13" swAng="f53"/>
                <a:arcTo wR="f54" hR="f29" stAng="f14" swAng="f55"/>
                <a:close/>
              </a:path>
              <a:path w="43200" h="43200" fill="none">
                <a:moveTo>
                  <a:pt x="f56" y="f57"/>
                </a:moveTo>
                <a:arcTo wR="f54" hR="f29" stAng="f58" swAng="f59"/>
                <a:moveTo>
                  <a:pt x="f60" y="f61"/>
                </a:moveTo>
                <a:arcTo wR="f51" hR="f52" stAng="f62" swAng="f63"/>
                <a:moveTo>
                  <a:pt x="f64" y="f65"/>
                </a:moveTo>
                <a:arcTo wR="f43" hR="f44" stAng="f66" swAng="f67"/>
                <a:moveTo>
                  <a:pt x="f68" y="f69"/>
                </a:moveTo>
                <a:arcTo wR="f43" hR="f44" stAng="f70" swAng="f71"/>
                <a:moveTo>
                  <a:pt x="f72" y="f73"/>
                </a:moveTo>
                <a:arcTo wR="f39" hR="f40" stAng="f15" swAng="f74"/>
                <a:moveTo>
                  <a:pt x="f75" y="f76"/>
                </a:moveTo>
                <a:arcTo wR="f25" hR="f34" stAng="f77" swAng="f78"/>
                <a:moveTo>
                  <a:pt x="f79" y="f80"/>
                </a:moveTo>
                <a:arcTo wR="f31" hR="f32" stAng="f16" swAng="f81"/>
                <a:moveTo>
                  <a:pt x="f82" y="f83"/>
                </a:moveTo>
                <a:arcTo wR="f31" hR="f32" stAng="f17" swAng="f84"/>
                <a:moveTo>
                  <a:pt x="f85" y="f86"/>
                </a:moveTo>
                <a:arcTo wR="f28" hR="f29" stAng="f18" swAng="f87"/>
                <a:moveTo>
                  <a:pt x="f88" y="f89"/>
                </a:moveTo>
                <a:arcTo wR="f22" hR="f23" stAng="f19" swAng="f90"/>
                <a:moveTo>
                  <a:pt x="f91" y="f92"/>
                </a:moveTo>
                <a:arcTo wR="f22" hR="f23" stAng="f93" swAng="f94"/>
              </a:path>
            </a:pathLst>
          </a:custGeom>
          <a:gradFill>
            <a:gsLst>
              <a:gs pos="0">
                <a:srgbClr val="FFA2A1"/>
              </a:gs>
              <a:gs pos="100000">
                <a:srgbClr val="FFBEBD"/>
              </a:gs>
            </a:gsLst>
            <a:lin ang="16200000"/>
          </a:gradFill>
          <a:ln w="9528">
            <a:solidFill>
              <a:srgbClr val="FF0000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kern="0" dirty="0">
                <a:solidFill>
                  <a:srgbClr val="000000"/>
                </a:solidFill>
                <a:latin typeface="Times New Roman" pitchFamily="18"/>
                <a:ea typeface="Calibri" pitchFamily="34"/>
                <a:cs typeface="Times New Roman" pitchFamily="18"/>
              </a:rPr>
              <a:t>-Не спорьте, друзья! Самые красивые и стройные мы, розы. Мы имеем тонкие стебли с резными листочками и шипы для защиты от хулиганов. У нас множество оттенков и названий. Люди любят делать из нас букеты и дарить друг другу и нам это очень нравится. Мы чувствуем себя нужными и полезными</a:t>
            </a:r>
            <a:endParaRPr lang="ru-RU" sz="1600" kern="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-449263"/>
            <a:ext cx="184150" cy="135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6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16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16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sz="160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hangingPunct="0"/>
            <a:endParaRPr lang="ru-RU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9219" name="Рисунок 8" descr="033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74357" y="2060848"/>
            <a:ext cx="6849452" cy="4613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hangingPunct="0"/>
            <a:endParaRPr lang="ru-RU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Облако 8"/>
          <p:cNvSpPr/>
          <p:nvPr/>
        </p:nvSpPr>
        <p:spPr>
          <a:xfrm>
            <a:off x="0" y="0"/>
            <a:ext cx="5148263" cy="201612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43200"/>
              <a:gd name="f7" fmla="+- 0 0 11429249"/>
              <a:gd name="f8" fmla="+- 0 0 8646143"/>
              <a:gd name="f9" fmla="+- 0 0 8748475"/>
              <a:gd name="f10" fmla="+- 0 0 7859163"/>
              <a:gd name="f11" fmla="+- 0 0 4722533"/>
              <a:gd name="f12" fmla="+- 0 0 2776035"/>
              <a:gd name="f13" fmla="+- 0 0 16496525"/>
              <a:gd name="f14" fmla="+- 0 0 14809710"/>
              <a:gd name="f15" fmla="+- 0 0 4217541"/>
              <a:gd name="f16" fmla="+- 0 0 824660"/>
              <a:gd name="f17" fmla="+- 0 0 8950887"/>
              <a:gd name="f18" fmla="+- 0 0 9809656"/>
              <a:gd name="f19" fmla="+- 0 0 4002417"/>
              <a:gd name="f20" fmla="val 3900"/>
              <a:gd name="f21" fmla="val 14370"/>
              <a:gd name="f22" fmla="val 6753"/>
              <a:gd name="f23" fmla="val 9190"/>
              <a:gd name="f24" fmla="val 7426832"/>
              <a:gd name="f25" fmla="val 5333"/>
              <a:gd name="f26" fmla="val 7267"/>
              <a:gd name="f27" fmla="val 5396714"/>
              <a:gd name="f28" fmla="val 4365"/>
              <a:gd name="f29" fmla="val 5945"/>
              <a:gd name="f30" fmla="val 5983381"/>
              <a:gd name="f31" fmla="val 4857"/>
              <a:gd name="f32" fmla="val 6595"/>
              <a:gd name="f33" fmla="val 7034504"/>
              <a:gd name="f34" fmla="val 7273"/>
              <a:gd name="f35" fmla="val 6541615"/>
              <a:gd name="f36" fmla="val 6775"/>
              <a:gd name="f37" fmla="val 9220"/>
              <a:gd name="f38" fmla="val 7816140"/>
              <a:gd name="f39" fmla="val 5785"/>
              <a:gd name="f40" fmla="val 7867"/>
              <a:gd name="f41" fmla="val 37501"/>
              <a:gd name="f42" fmla="val 6842000"/>
              <a:gd name="f43" fmla="val 6752"/>
              <a:gd name="f44" fmla="val 9215"/>
              <a:gd name="f45" fmla="val 1347096"/>
              <a:gd name="f46" fmla="val 6910353"/>
              <a:gd name="f47" fmla="val 7720"/>
              <a:gd name="f48" fmla="val 10543"/>
              <a:gd name="f49" fmla="val 3974558"/>
              <a:gd name="f50" fmla="val 4542661"/>
              <a:gd name="f51" fmla="val 4360"/>
              <a:gd name="f52" fmla="val 5918"/>
              <a:gd name="f53" fmla="val 8804134"/>
              <a:gd name="f54" fmla="val 4345"/>
              <a:gd name="f55" fmla="val 9151131"/>
              <a:gd name="f56" fmla="val 4693"/>
              <a:gd name="f57" fmla="val 26177"/>
              <a:gd name="f58" fmla="val 5204520"/>
              <a:gd name="f59" fmla="val 1585770"/>
              <a:gd name="f60" fmla="val 6928"/>
              <a:gd name="f61" fmla="val 34899"/>
              <a:gd name="f62" fmla="val 4416628"/>
              <a:gd name="f63" fmla="val 686848"/>
              <a:gd name="f64" fmla="val 16478"/>
              <a:gd name="f65" fmla="val 39090"/>
              <a:gd name="f66" fmla="val 8257448"/>
              <a:gd name="f67" fmla="val 844866"/>
              <a:gd name="f68" fmla="val 28827"/>
              <a:gd name="f69" fmla="val 34751"/>
              <a:gd name="f70" fmla="val 387196"/>
              <a:gd name="f71" fmla="val 959901"/>
              <a:gd name="f72" fmla="val 34129"/>
              <a:gd name="f73" fmla="val 22954"/>
              <a:gd name="f74" fmla="val 4255042"/>
              <a:gd name="f75" fmla="val 41798"/>
              <a:gd name="f76" fmla="val 15354"/>
              <a:gd name="f77" fmla="val 1819082"/>
              <a:gd name="f78" fmla="val 1665090"/>
              <a:gd name="f79" fmla="val 38324"/>
              <a:gd name="f80" fmla="val 5426"/>
              <a:gd name="f81" fmla="val 891534"/>
              <a:gd name="f82" fmla="val 29078"/>
              <a:gd name="f83" fmla="val 3952"/>
              <a:gd name="f84" fmla="val 1091722"/>
              <a:gd name="f85" fmla="val 22141"/>
              <a:gd name="f86" fmla="val 4720"/>
              <a:gd name="f87" fmla="val 1061181"/>
              <a:gd name="f88" fmla="val 14000"/>
              <a:gd name="f89" fmla="val 5192"/>
              <a:gd name="f90" fmla="val 739161"/>
              <a:gd name="f91" fmla="val 4127"/>
              <a:gd name="f92" fmla="val 15789"/>
              <a:gd name="f93" fmla="val 9459261"/>
              <a:gd name="f94" fmla="val 711490"/>
              <a:gd name="f95" fmla="+- 0 0 -90"/>
              <a:gd name="f96" fmla="+- 0 0 -180"/>
              <a:gd name="f97" fmla="+- 0 0 -270"/>
              <a:gd name="f98" fmla="+- 0 0 -360"/>
              <a:gd name="f99" fmla="*/ f3 1 43200"/>
              <a:gd name="f100" fmla="*/ f4 1 43200"/>
              <a:gd name="f101" fmla="+- f6 0 f5"/>
              <a:gd name="f102" fmla="*/ f95 f0 1"/>
              <a:gd name="f103" fmla="*/ f96 f0 1"/>
              <a:gd name="f104" fmla="*/ f97 f0 1"/>
              <a:gd name="f105" fmla="*/ f98 f0 1"/>
              <a:gd name="f106" fmla="*/ f101 1 2"/>
              <a:gd name="f107" fmla="*/ f101 1 43200"/>
              <a:gd name="f108" fmla="*/ f101 2977 1"/>
              <a:gd name="f109" fmla="*/ f101 3262 1"/>
              <a:gd name="f110" fmla="*/ f101 17087 1"/>
              <a:gd name="f111" fmla="*/ f101 17337 1"/>
              <a:gd name="f112" fmla="*/ f101 67 1"/>
              <a:gd name="f113" fmla="*/ f101 21577 1"/>
              <a:gd name="f114" fmla="*/ f101 21582 1"/>
              <a:gd name="f115" fmla="*/ f101 1235 1"/>
              <a:gd name="f116" fmla="*/ f102 1 f2"/>
              <a:gd name="f117" fmla="*/ f103 1 f2"/>
              <a:gd name="f118" fmla="*/ f104 1 f2"/>
              <a:gd name="f119" fmla="*/ f105 1 f2"/>
              <a:gd name="f120" fmla="+- f5 f106 0"/>
              <a:gd name="f121" fmla="*/ f108 1 21600"/>
              <a:gd name="f122" fmla="*/ f109 1 21600"/>
              <a:gd name="f123" fmla="*/ f110 1 21600"/>
              <a:gd name="f124" fmla="*/ f111 1 21600"/>
              <a:gd name="f125" fmla="*/ f112 1 21600"/>
              <a:gd name="f126" fmla="*/ f113 1 21600"/>
              <a:gd name="f127" fmla="*/ f114 1 21600"/>
              <a:gd name="f128" fmla="*/ f115 1 21600"/>
              <a:gd name="f129" fmla="+- f116 0 f1"/>
              <a:gd name="f130" fmla="+- f117 0 f1"/>
              <a:gd name="f131" fmla="+- f118 0 f1"/>
              <a:gd name="f132" fmla="+- f119 0 f1"/>
              <a:gd name="f133" fmla="*/ f127 1 f107"/>
              <a:gd name="f134" fmla="*/ f120 1 f107"/>
              <a:gd name="f135" fmla="*/ f126 1 f107"/>
              <a:gd name="f136" fmla="*/ f125 1 f107"/>
              <a:gd name="f137" fmla="*/ f128 1 f107"/>
              <a:gd name="f138" fmla="*/ f121 1 f107"/>
              <a:gd name="f139" fmla="*/ f123 1 f107"/>
              <a:gd name="f140" fmla="*/ f122 1 f107"/>
              <a:gd name="f141" fmla="*/ f124 1 f107"/>
              <a:gd name="f142" fmla="*/ f138 f99 1"/>
              <a:gd name="f143" fmla="*/ f139 f99 1"/>
              <a:gd name="f144" fmla="*/ f141 f100 1"/>
              <a:gd name="f145" fmla="*/ f140 f100 1"/>
              <a:gd name="f146" fmla="*/ f133 f99 1"/>
              <a:gd name="f147" fmla="*/ f134 f100 1"/>
              <a:gd name="f148" fmla="*/ f134 f99 1"/>
              <a:gd name="f149" fmla="*/ f135 f100 1"/>
              <a:gd name="f150" fmla="*/ f136 f99 1"/>
              <a:gd name="f151" fmla="*/ f137 f10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129">
                <a:pos x="f146" y="f147"/>
              </a:cxn>
              <a:cxn ang="f130">
                <a:pos x="f148" y="f149"/>
              </a:cxn>
              <a:cxn ang="f131">
                <a:pos x="f150" y="f147"/>
              </a:cxn>
              <a:cxn ang="f132">
                <a:pos x="f148" y="f151"/>
              </a:cxn>
            </a:cxnLst>
            <a:rect l="f142" t="f145" r="f143" b="f144"/>
            <a:pathLst>
              <a:path w="43200" h="43200">
                <a:moveTo>
                  <a:pt x="f20" y="f21"/>
                </a:moveTo>
                <a:arcTo wR="f22" hR="f23" stAng="f7" swAng="f24"/>
                <a:arcTo wR="f25" hR="f26" stAng="f8" swAng="f27"/>
                <a:arcTo wR="f28" hR="f29" stAng="f9" swAng="f30"/>
                <a:arcTo wR="f31" hR="f32" stAng="f10" swAng="f33"/>
                <a:arcTo wR="f25" hR="f34" stAng="f11" swAng="f35"/>
                <a:arcTo wR="f36" hR="f37" stAng="f12" swAng="f38"/>
                <a:arcTo wR="f39" hR="f40" stAng="f41" swAng="f42"/>
                <a:arcTo wR="f43" hR="f44" stAng="f45" swAng="f46"/>
                <a:arcTo wR="f47" hR="f48" stAng="f49" swAng="f50"/>
                <a:arcTo wR="f51" hR="f52" stAng="f13" swAng="f53"/>
                <a:arcTo wR="f54" hR="f29" stAng="f14" swAng="f55"/>
                <a:close/>
              </a:path>
              <a:path w="43200" h="43200" fill="none">
                <a:moveTo>
                  <a:pt x="f56" y="f57"/>
                </a:moveTo>
                <a:arcTo wR="f54" hR="f29" stAng="f58" swAng="f59"/>
                <a:moveTo>
                  <a:pt x="f60" y="f61"/>
                </a:moveTo>
                <a:arcTo wR="f51" hR="f52" stAng="f62" swAng="f63"/>
                <a:moveTo>
                  <a:pt x="f64" y="f65"/>
                </a:moveTo>
                <a:arcTo wR="f43" hR="f44" stAng="f66" swAng="f67"/>
                <a:moveTo>
                  <a:pt x="f68" y="f69"/>
                </a:moveTo>
                <a:arcTo wR="f43" hR="f44" stAng="f70" swAng="f71"/>
                <a:moveTo>
                  <a:pt x="f72" y="f73"/>
                </a:moveTo>
                <a:arcTo wR="f39" hR="f40" stAng="f15" swAng="f74"/>
                <a:moveTo>
                  <a:pt x="f75" y="f76"/>
                </a:moveTo>
                <a:arcTo wR="f25" hR="f34" stAng="f77" swAng="f78"/>
                <a:moveTo>
                  <a:pt x="f79" y="f80"/>
                </a:moveTo>
                <a:arcTo wR="f31" hR="f32" stAng="f16" swAng="f81"/>
                <a:moveTo>
                  <a:pt x="f82" y="f83"/>
                </a:moveTo>
                <a:arcTo wR="f31" hR="f32" stAng="f17" swAng="f84"/>
                <a:moveTo>
                  <a:pt x="f85" y="f86"/>
                </a:moveTo>
                <a:arcTo wR="f28" hR="f29" stAng="f18" swAng="f87"/>
                <a:moveTo>
                  <a:pt x="f88" y="f89"/>
                </a:moveTo>
                <a:arcTo wR="f22" hR="f23" stAng="f19" swAng="f90"/>
                <a:moveTo>
                  <a:pt x="f91" y="f92"/>
                </a:moveTo>
                <a:arcTo wR="f22" hR="f23" stAng="f93" swAng="f94"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kern="0">
              <a:solidFill>
                <a:srgbClr val="FFFFFF"/>
              </a:solidFill>
            </a:endParaRP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160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80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hangingPunct="0"/>
            <a:endParaRPr lang="ru-RU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223" name="Rectangle 2"/>
          <p:cNvSpPr>
            <a:spLocks noChangeArrowheads="1"/>
          </p:cNvSpPr>
          <p:nvPr/>
        </p:nvSpPr>
        <p:spPr bwMode="auto">
          <a:xfrm>
            <a:off x="684213" y="693738"/>
            <a:ext cx="3382962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-И мы! И мы красивые!</a:t>
            </a:r>
          </a:p>
          <a:p>
            <a:pPr>
              <a:buFontTx/>
              <a:buChar char="-"/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загалдели наперебой </a:t>
            </a:r>
          </a:p>
          <a:p>
            <a:pPr>
              <a:buFontTx/>
              <a:buChar char="-"/>
            </a:pPr>
            <a:r>
              <a:rPr lang="ru-RU" sz="20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ромашки с незабудками.</a:t>
            </a:r>
          </a:p>
          <a:p>
            <a:pPr hangingPunct="0"/>
            <a:endParaRPr lang="ru-RU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Содержимое 4" descr="03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923925" y="116632"/>
            <a:ext cx="7209252" cy="4953843"/>
          </a:xfr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5"/>
          <p:cNvSpPr/>
          <p:nvPr/>
        </p:nvSpPr>
        <p:spPr>
          <a:xfrm>
            <a:off x="395288" y="5157788"/>
            <a:ext cx="8353425" cy="1655762"/>
          </a:xfrm>
          <a:prstGeom prst="rect">
            <a:avLst/>
          </a:prstGeom>
          <a:noFill/>
          <a:ln w="9528">
            <a:noFill/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ru-RU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- А у нас самые большие бутоны!- сказали хором пионы.</a:t>
            </a:r>
            <a:endParaRPr lang="ru-RU" sz="900" dirty="0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  <a:p>
            <a:pPr algn="r" hangingPunct="0">
              <a:defRPr/>
            </a:pPr>
            <a:r>
              <a:rPr lang="ru-RU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Так цветы спорили до самого позднего вечера. Вечером все потихоньку начали закрывать свои бутоны и ложиться спать.</a:t>
            </a:r>
            <a:endParaRPr lang="ru-RU" sz="900" dirty="0">
              <a:solidFill>
                <a:srgbClr val="000000"/>
              </a:solidFill>
              <a:ea typeface="Calibri" pitchFamily="34" charset="0"/>
            </a:endParaRPr>
          </a:p>
          <a:p>
            <a:pPr hangingPunct="0">
              <a:defRPr/>
            </a:pPr>
            <a:r>
              <a:rPr lang="ru-RU" dirty="0">
                <a:solidFill>
                  <a:srgbClr val="000000"/>
                </a:solidFill>
                <a:latin typeface="Calibri" pitchFamily="34" charset="0"/>
                <a:ea typeface="Calibri" pitchFamily="34" charset="0"/>
              </a:rPr>
              <a:t>  -Утро вечера мудренее!- сказал Бадан и пожелал всем доброй ночи. Вот прошла ночь и наступило теплое, солнечное утро.  Цветы на клумбе снова стали тянуться к   теплым лучам солнца и открывать свои бутоны.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830</Words>
  <Application>Microsoft Office PowerPoint</Application>
  <PresentationFormat>Экран (4:3)</PresentationFormat>
  <Paragraphs>68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Сказка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ИРИНА  ВАЖЕНЦЕВА</dc:title>
  <dc:creator>Зинаида Ивановна</dc:creator>
  <cp:lastModifiedBy>Ольга</cp:lastModifiedBy>
  <cp:revision>50</cp:revision>
  <dcterms:created xsi:type="dcterms:W3CDTF">2011-10-17T06:16:18Z</dcterms:created>
  <dcterms:modified xsi:type="dcterms:W3CDTF">2020-05-14T09:25:35Z</dcterms:modified>
</cp:coreProperties>
</file>