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15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4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30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58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12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58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03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5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59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49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0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87BD8-6C62-4C90-9010-58A2CCC141E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910AC-DB2E-4ADC-BCB1-7E1ED1A89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3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7861" y="176310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Цветы на лугу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89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00062"/>
            <a:ext cx="10515600" cy="2465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Какое сейчас время года?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Правильно! Весна!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Давай вспомним признаки весны.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На деревьях набухают почки. Распускаются первые листочки. Птицы возвращаются из теплых краев. Они начинают вить гнезда. Насекомые просыпаются.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29" y="3074668"/>
            <a:ext cx="3652593" cy="265461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886" y="3074668"/>
            <a:ext cx="3807907" cy="26675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0505" y="3147535"/>
            <a:ext cx="3442333" cy="2581750"/>
          </a:xfrm>
          <a:prstGeom prst="rect">
            <a:avLst/>
          </a:prstGeo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8687657" y="2332724"/>
            <a:ext cx="2784109" cy="1089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МОЛОДЕЦ!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86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0701" y="552913"/>
            <a:ext cx="10515600" cy="1858817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Совсем скоро наступит самое теплое время года.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Лето. Давай познакомимся с признаками лета.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Ярко светит солнышко. На улице тепло. Цветут яркие душистые цветы. Летают разноцветные бабочки. Собирают нектар пчелы.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137535"/>
            <a:ext cx="3824330" cy="2740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281" y="3145670"/>
            <a:ext cx="3707130" cy="2732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3781" y="3137535"/>
            <a:ext cx="3813418" cy="264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7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11" y="218769"/>
            <a:ext cx="10828576" cy="653614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21876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А теперь давай рассмотрим картину «Лето»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Кого ты на ней видишь? Во что они одеты? Что они делают? Какое у них настроение? Какие цветы у девочки в букете? Что ты еще видишь на картине?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64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7170" y="220052"/>
            <a:ext cx="11704320" cy="23631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                             Упражнение «Одуванчик»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 воздушный шар на ножке, -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Стоя на носочках, сомкнув руки в кольцо над головой.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Одуванчик у дорожки.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– Делаем наклоны влево-вправо.</a:t>
            </a:r>
            <a:b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Одуванчик – шарик белый. –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Встаем на носочки.</a:t>
            </a:r>
            <a:b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Дунул я. И улетел он!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– Дуем, округлив губы, не раздувая щек.</a:t>
            </a:r>
            <a:endParaRPr lang="ru-RU" sz="1800" i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77" y="2722362"/>
            <a:ext cx="3010243" cy="400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3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" y="102870"/>
            <a:ext cx="11944350" cy="66294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5359" y="601322"/>
            <a:ext cx="10515600" cy="4466247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Готовим руку к письму и согласовываем существительное и прилагательное.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Нарисуй свою картину лета.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Какое у тебя будет солнышко на картине? – Солнышко желтое, яркое ясное. 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А небо?  - Небо голубое, нежное, светлое.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Какая река? – Синяя, быстрая, широкая река.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Какая трава? Зеленая, сочная, мягкая трава.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Какие цветы? Разноцветные, душистые, красивые цветы.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Отличная получилась у тебя картина!!!</a:t>
            </a:r>
            <a:b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sz="25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0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131" y="14004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Цветы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на лугу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28600"/>
            <a:ext cx="84582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poembook.ru/theme/88/e3/44/8d55d24f20413b47ccfeaa7cef5082374c014a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939" y="1641084"/>
            <a:ext cx="10515600" cy="179451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Давай вспомним о чем мы сегодня говорили?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26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287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Цветы на лугу</vt:lpstr>
      <vt:lpstr>Какое сейчас время года?  Правильно! Весна! Давай вспомним признаки весны. На деревьях набухают почки. Распускаются первые листочки. Птицы возвращаются из теплых краев. Они начинают вить гнезда. Насекомые просыпаются.</vt:lpstr>
      <vt:lpstr>Совсем скоро наступит самое теплое время года. Лето. Давай познакомимся с признаками лета. Ярко светит солнышко. На улице тепло. Цветут яркие душистые цветы. Летают разноцветные бабочки. Собирают нектар пчелы.</vt:lpstr>
      <vt:lpstr>А теперь давай рассмотрим картину «Лето» Кого ты на ней видишь? Во что они одеты? Что они делают? Какое у них настроение? Какие цветы у девочки в букете? Что ты еще видишь на картине?</vt:lpstr>
      <vt:lpstr>                                Упражнение «Одуванчик» Как воздушный шар на ножке, - Стоя на носочках, сомкнув руки в кольцо над головой. Одуванчик у дорожки. – Делаем наклоны влево-вправо. Одуванчик – шарик белый. –Встаем на носочки. Дунул я. И улетел он! – Дуем, округлив губы, не раздувая щек.</vt:lpstr>
      <vt:lpstr>Готовим руку к письму и согласовываем существительное и прилагательное. Нарисуй свою картину лета. Какое у тебя будет солнышко на картине? – Солнышко желтое, яркое ясное.  А небо?  - Небо голубое, нежное, светлое. Какая река? – Синяя, быстрая, широкая река. Какая трава? Зеленая, сочная, мягкая трава. Какие цветы? Разноцветные, душистые, красивые цветы. Отличная получилась у тебя картина!!! </vt:lpstr>
      <vt:lpstr>Цветы на лугу</vt:lpstr>
      <vt:lpstr>Давай вспомним о чем мы сегодня говорили?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на лугу</dc:title>
  <dc:creator>Пользователь Windows</dc:creator>
  <cp:lastModifiedBy>Елена Сураева</cp:lastModifiedBy>
  <cp:revision>12</cp:revision>
  <dcterms:created xsi:type="dcterms:W3CDTF">2020-05-18T06:36:14Z</dcterms:created>
  <dcterms:modified xsi:type="dcterms:W3CDTF">2020-05-18T10:23:13Z</dcterms:modified>
</cp:coreProperties>
</file>