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  <p:sldId id="275" r:id="rId5"/>
    <p:sldId id="261" r:id="rId6"/>
    <p:sldId id="272" r:id="rId7"/>
    <p:sldId id="262" r:id="rId8"/>
    <p:sldId id="268" r:id="rId9"/>
    <p:sldId id="273" r:id="rId10"/>
    <p:sldId id="270" r:id="rId11"/>
    <p:sldId id="263" r:id="rId12"/>
    <p:sldId id="264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266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484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928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473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3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452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22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466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81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101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81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206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99058-45E6-454E-8086-6F72FF21D19A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D2FA7-2117-4DC7-A7F1-6B7CC3967F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064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44.gif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3.png"/><Relationship Id="rId10" Type="http://schemas.microsoft.com/office/2007/relationships/hdphoto" Target="../media/hdphoto13.wdp"/><Relationship Id="rId4" Type="http://schemas.openxmlformats.org/officeDocument/2006/relationships/image" Target="http://www.playcast.ru/uploads/2016/02/09/17233409.gif" TargetMode="External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5.wdp"/><Relationship Id="rId5" Type="http://schemas.openxmlformats.org/officeDocument/2006/relationships/image" Target="../media/image46.png"/><Relationship Id="rId4" Type="http://schemas.microsoft.com/office/2007/relationships/hdphoto" Target="../media/hdphoto24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microsoft.com/office/2007/relationships/hdphoto" Target="../media/hdphoto27.wdp"/><Relationship Id="rId12" Type="http://schemas.microsoft.com/office/2007/relationships/hdphoto" Target="../media/hdphoto29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3.png"/><Relationship Id="rId5" Type="http://schemas.microsoft.com/office/2007/relationships/hdphoto" Target="../media/hdphoto26.wdp"/><Relationship Id="rId10" Type="http://schemas.microsoft.com/office/2007/relationships/hdphoto" Target="../media/hdphoto28.wdp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10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15.png"/><Relationship Id="rId18" Type="http://schemas.microsoft.com/office/2007/relationships/hdphoto" Target="../media/hdphoto13.wdp"/><Relationship Id="rId3" Type="http://schemas.openxmlformats.org/officeDocument/2006/relationships/image" Target="../media/image11.png"/><Relationship Id="rId21" Type="http://schemas.openxmlformats.org/officeDocument/2006/relationships/image" Target="../media/image19.png"/><Relationship Id="rId7" Type="http://schemas.openxmlformats.org/officeDocument/2006/relationships/image" Target="../media/image13.png"/><Relationship Id="rId12" Type="http://schemas.microsoft.com/office/2007/relationships/hdphoto" Target="../media/hdphoto6.wdp"/><Relationship Id="rId17" Type="http://schemas.openxmlformats.org/officeDocument/2006/relationships/image" Target="../media/image17.png"/><Relationship Id="rId2" Type="http://schemas.openxmlformats.org/officeDocument/2006/relationships/image" Target="../media/image1.jpeg"/><Relationship Id="rId16" Type="http://schemas.microsoft.com/office/2007/relationships/hdphoto" Target="../media/hdphoto12.wdp"/><Relationship Id="rId20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10.png"/><Relationship Id="rId5" Type="http://schemas.openxmlformats.org/officeDocument/2006/relationships/image" Target="../media/image12.png"/><Relationship Id="rId15" Type="http://schemas.openxmlformats.org/officeDocument/2006/relationships/image" Target="../media/image16.png"/><Relationship Id="rId23" Type="http://schemas.microsoft.com/office/2007/relationships/hdphoto" Target="../media/hdphoto15.wdp"/><Relationship Id="rId10" Type="http://schemas.microsoft.com/office/2007/relationships/hdphoto" Target="../media/hdphoto10.wdp"/><Relationship Id="rId19" Type="http://schemas.openxmlformats.org/officeDocument/2006/relationships/image" Target="../media/image18.png"/><Relationship Id="rId4" Type="http://schemas.microsoft.com/office/2007/relationships/hdphoto" Target="../media/hdphoto7.wdp"/><Relationship Id="rId9" Type="http://schemas.openxmlformats.org/officeDocument/2006/relationships/image" Target="../media/image14.png"/><Relationship Id="rId14" Type="http://schemas.microsoft.com/office/2007/relationships/hdphoto" Target="../media/hdphoto11.wdp"/><Relationship Id="rId22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microsoft.com/office/2007/relationships/hdphoto" Target="../media/hdphoto6.wdp"/><Relationship Id="rId18" Type="http://schemas.openxmlformats.org/officeDocument/2006/relationships/image" Target="../media/image26.png"/><Relationship Id="rId26" Type="http://schemas.openxmlformats.org/officeDocument/2006/relationships/image" Target="../media/image28.png"/><Relationship Id="rId3" Type="http://schemas.openxmlformats.org/officeDocument/2006/relationships/image" Target="../media/image21.png"/><Relationship Id="rId21" Type="http://schemas.microsoft.com/office/2007/relationships/hdphoto" Target="../media/hdphoto8.wdp"/><Relationship Id="rId7" Type="http://schemas.openxmlformats.org/officeDocument/2006/relationships/image" Target="../media/image23.png"/><Relationship Id="rId12" Type="http://schemas.openxmlformats.org/officeDocument/2006/relationships/image" Target="../media/image10.png"/><Relationship Id="rId17" Type="http://schemas.microsoft.com/office/2007/relationships/hdphoto" Target="../media/hdphoto9.wdp"/><Relationship Id="rId25" Type="http://schemas.microsoft.com/office/2007/relationships/hdphoto" Target="../media/hdphoto15.wdp"/><Relationship Id="rId2" Type="http://schemas.openxmlformats.org/officeDocument/2006/relationships/image" Target="../media/image1.jpeg"/><Relationship Id="rId16" Type="http://schemas.openxmlformats.org/officeDocument/2006/relationships/image" Target="../media/image13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ramki-photoshop.ru/priroda/priroda64.png" TargetMode="External"/><Relationship Id="rId11" Type="http://schemas.openxmlformats.org/officeDocument/2006/relationships/image" Target="http://parus-school.ru/image11.png?i=3023&amp;k=kak-viglyadit-list-osini-foto" TargetMode="External"/><Relationship Id="rId24" Type="http://schemas.openxmlformats.org/officeDocument/2006/relationships/image" Target="../media/image20.png"/><Relationship Id="rId5" Type="http://schemas.openxmlformats.org/officeDocument/2006/relationships/image" Target="../media/image22.png"/><Relationship Id="rId15" Type="http://schemas.openxmlformats.org/officeDocument/2006/relationships/image" Target="https://ds02.infourok.ru/uploads/ex/0fbe/00031cfd-231deafc/hello_html_m3040ef96.png" TargetMode="External"/><Relationship Id="rId23" Type="http://schemas.openxmlformats.org/officeDocument/2006/relationships/image" Target="http://www.playcast.ru/uploads/2016/08/24/19677069.png" TargetMode="External"/><Relationship Id="rId10" Type="http://schemas.openxmlformats.org/officeDocument/2006/relationships/image" Target="../media/image24.png"/><Relationship Id="rId19" Type="http://schemas.openxmlformats.org/officeDocument/2006/relationships/image" Target="http://img1.liveinternet.ru/images/attach/c/8/125/188/125188475_0_103c39_73048e59_orig.png" TargetMode="External"/><Relationship Id="rId4" Type="http://schemas.openxmlformats.org/officeDocument/2006/relationships/image" Target="http://funforkids.ru/pictures/mushrooms/mushroom071.png" TargetMode="External"/><Relationship Id="rId9" Type="http://schemas.openxmlformats.org/officeDocument/2006/relationships/image" Target="http://www.zooclub.ru/skat/img.php?w=650&amp;h=600&amp;img=./attach/sim/2267.jpg" TargetMode="External"/><Relationship Id="rId14" Type="http://schemas.openxmlformats.org/officeDocument/2006/relationships/image" Target="../media/image25.png"/><Relationship Id="rId22" Type="http://schemas.openxmlformats.org/officeDocument/2006/relationships/image" Target="../media/image27.png"/><Relationship Id="rId27" Type="http://schemas.openxmlformats.org/officeDocument/2006/relationships/image" Target="http://www.playcast.ru/uploads/2014/09/14/9835320.png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10.png"/><Relationship Id="rId18" Type="http://schemas.openxmlformats.org/officeDocument/2006/relationships/image" Target="../media/image16.png"/><Relationship Id="rId3" Type="http://schemas.openxmlformats.org/officeDocument/2006/relationships/image" Target="../media/image29.png"/><Relationship Id="rId21" Type="http://schemas.microsoft.com/office/2007/relationships/hdphoto" Target="../media/hdphoto11.wdp"/><Relationship Id="rId7" Type="http://schemas.openxmlformats.org/officeDocument/2006/relationships/image" Target="../media/image31.png"/><Relationship Id="rId12" Type="http://schemas.microsoft.com/office/2007/relationships/hdphoto" Target="../media/hdphoto9.wdp"/><Relationship Id="rId17" Type="http://schemas.openxmlformats.org/officeDocument/2006/relationships/image" Target="../media/image19.png"/><Relationship Id="rId25" Type="http://schemas.microsoft.com/office/2007/relationships/hdphoto" Target="../media/hdphoto13.wdp"/><Relationship Id="rId2" Type="http://schemas.openxmlformats.org/officeDocument/2006/relationships/image" Target="../media/image1.jpeg"/><Relationship Id="rId16" Type="http://schemas.microsoft.com/office/2007/relationships/hdphoto" Target="../media/hdphoto10.wdp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13.png"/><Relationship Id="rId24" Type="http://schemas.openxmlformats.org/officeDocument/2006/relationships/image" Target="../media/image17.png"/><Relationship Id="rId5" Type="http://schemas.openxmlformats.org/officeDocument/2006/relationships/image" Target="../media/image30.png"/><Relationship Id="rId15" Type="http://schemas.openxmlformats.org/officeDocument/2006/relationships/image" Target="../media/image14.png"/><Relationship Id="rId23" Type="http://schemas.microsoft.com/office/2007/relationships/hdphoto" Target="../media/hdphoto14.wdp"/><Relationship Id="rId10" Type="http://schemas.microsoft.com/office/2007/relationships/hdphoto" Target="../media/hdphoto8.wdp"/><Relationship Id="rId19" Type="http://schemas.microsoft.com/office/2007/relationships/hdphoto" Target="../media/hdphoto12.wdp"/><Relationship Id="rId4" Type="http://schemas.microsoft.com/office/2007/relationships/hdphoto" Target="../media/hdphoto17.wdp"/><Relationship Id="rId9" Type="http://schemas.openxmlformats.org/officeDocument/2006/relationships/image" Target="../media/image33.png"/><Relationship Id="rId14" Type="http://schemas.microsoft.com/office/2007/relationships/hdphoto" Target="../media/hdphoto6.wdp"/><Relationship Id="rId22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10.png"/><Relationship Id="rId18" Type="http://schemas.microsoft.com/office/2007/relationships/hdphoto" Target="../media/hdphoto10.wdp"/><Relationship Id="rId3" Type="http://schemas.openxmlformats.org/officeDocument/2006/relationships/image" Target="../media/image34.png"/><Relationship Id="rId7" Type="http://schemas.microsoft.com/office/2007/relationships/hdphoto" Target="../media/hdphoto8.wdp"/><Relationship Id="rId12" Type="http://schemas.microsoft.com/office/2007/relationships/hdphoto" Target="../media/hdphoto11.wdp"/><Relationship Id="rId17" Type="http://schemas.openxmlformats.org/officeDocument/2006/relationships/image" Target="../media/image14.png"/><Relationship Id="rId2" Type="http://schemas.openxmlformats.org/officeDocument/2006/relationships/image" Target="../media/image1.jpeg"/><Relationship Id="rId16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15.png"/><Relationship Id="rId5" Type="http://schemas.openxmlformats.org/officeDocument/2006/relationships/image" Target="http://cs628527.vk.me/v628527071/213d4/DmQqce8ugE0.jpg" TargetMode="External"/><Relationship Id="rId15" Type="http://schemas.openxmlformats.org/officeDocument/2006/relationships/image" Target="../media/image16.png"/><Relationship Id="rId10" Type="http://schemas.microsoft.com/office/2007/relationships/hdphoto" Target="../media/hdphoto9.wdp"/><Relationship Id="rId4" Type="http://schemas.microsoft.com/office/2007/relationships/hdphoto" Target="../media/hdphoto18.wdp"/><Relationship Id="rId9" Type="http://schemas.openxmlformats.org/officeDocument/2006/relationships/image" Target="../media/image13.png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0.wdp"/><Relationship Id="rId13" Type="http://schemas.openxmlformats.org/officeDocument/2006/relationships/image" Target="../media/image42.png"/><Relationship Id="rId18" Type="http://schemas.microsoft.com/office/2007/relationships/hdphoto" Target="../media/hdphoto10.wdp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12" Type="http://schemas.microsoft.com/office/2007/relationships/hdphoto" Target="../media/hdphoto22.wdp"/><Relationship Id="rId17" Type="http://schemas.openxmlformats.org/officeDocument/2006/relationships/image" Target="../media/image14.png"/><Relationship Id="rId2" Type="http://schemas.openxmlformats.org/officeDocument/2006/relationships/image" Target="../media/image1.jpeg"/><Relationship Id="rId16" Type="http://schemas.openxmlformats.org/officeDocument/2006/relationships/image" Target="http://www.playcast.ru/uploads/2017/04/17/22341170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1.png"/><Relationship Id="rId5" Type="http://schemas.openxmlformats.org/officeDocument/2006/relationships/image" Target="../media/image37.gif"/><Relationship Id="rId15" Type="http://schemas.openxmlformats.org/officeDocument/2006/relationships/image" Target="../media/image43.png"/><Relationship Id="rId10" Type="http://schemas.microsoft.com/office/2007/relationships/hdphoto" Target="../media/hdphoto21.wdp"/><Relationship Id="rId4" Type="http://schemas.microsoft.com/office/2007/relationships/hdphoto" Target="../media/hdphoto19.wdp"/><Relationship Id="rId9" Type="http://schemas.openxmlformats.org/officeDocument/2006/relationships/image" Target="../media/image40.png"/><Relationship Id="rId14" Type="http://schemas.microsoft.com/office/2007/relationships/hdphoto" Target="../media/hdphoto2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9632" y="116632"/>
            <a:ext cx="6858000" cy="136815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9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ГРИБЫ</a:t>
            </a:r>
            <a:endParaRPr lang="ru-RU" sz="9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Рисунок 5" descr="https://ds02.infourok.ru/uploads/ex/112e/00057be5-65eef49c/img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61" b="99167" l="5000" r="96250"/>
                    </a14:imgEffect>
                  </a14:imgLayer>
                </a14:imgProps>
              </a:ext>
            </a:extLst>
          </a:blip>
          <a:srcRect l="7364" t="4843" r="6503" b="2563"/>
          <a:stretch>
            <a:fillRect/>
          </a:stretch>
        </p:blipFill>
        <p:spPr bwMode="auto">
          <a:xfrm>
            <a:off x="1763688" y="1196752"/>
            <a:ext cx="5901515" cy="473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75856" y="620688"/>
          <a:ext cx="4846062" cy="5038441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38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4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56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5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7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5607" name="Picture 7" descr="http://www.playcast.ru/uploads/2016/02/09/17233409.gif"/>
          <p:cNvPicPr>
            <a:picLocks noChangeAspect="1" noChangeArrowheads="1" noCrop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39552" y="5079438"/>
            <a:ext cx="2378968" cy="177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14" descr="image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2077" y1="62651" x2="12077" y2="62651"/>
                        <a14:foregroundMark x1="25121" y1="59839" x2="25121" y2="59839"/>
                        <a14:foregroundMark x1="27053" y1="63454" x2="27053" y2="63454"/>
                        <a14:foregroundMark x1="86957" y1="57028" x2="86957" y2="57028"/>
                        <a14:foregroundMark x1="62319" y1="69880" x2="62319" y2="69880"/>
                        <a14:foregroundMark x1="89855" y1="69076" x2="89855" y2="69076"/>
                        <a14:foregroundMark x1="96135" y1="71888" x2="96135" y2="71888"/>
                        <a14:foregroundMark x1="15459" y1="91165" x2="15459" y2="91165"/>
                        <a14:foregroundMark x1="3865" y1="71486" x2="3865" y2="71486"/>
                        <a14:foregroundMark x1="7729" y1="60643" x2="7729" y2="60643"/>
                        <a14:backgroundMark x1="28502" y1="64257" x2="28502" y2="64257"/>
                        <a14:backgroundMark x1="96135" y1="78715" x2="96135" y2="78715"/>
                        <a14:backgroundMark x1="91787" y1="74699" x2="91787" y2="746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452295" y="656692"/>
            <a:ext cx="121587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14" descr="image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2077" y1="62651" x2="12077" y2="62651"/>
                        <a14:foregroundMark x1="25121" y1="59839" x2="25121" y2="59839"/>
                        <a14:foregroundMark x1="27053" y1="63454" x2="27053" y2="63454"/>
                        <a14:foregroundMark x1="86957" y1="57028" x2="86957" y2="57028"/>
                        <a14:foregroundMark x1="62319" y1="69880" x2="62319" y2="69880"/>
                        <a14:foregroundMark x1="89855" y1="69076" x2="89855" y2="69076"/>
                        <a14:foregroundMark x1="96135" y1="71888" x2="96135" y2="71888"/>
                        <a14:foregroundMark x1="15459" y1="91165" x2="15459" y2="91165"/>
                        <a14:foregroundMark x1="3865" y1="71486" x2="3865" y2="71486"/>
                        <a14:foregroundMark x1="7729" y1="60643" x2="7729" y2="60643"/>
                        <a14:backgroundMark x1="28502" y1="64257" x2="28502" y2="64257"/>
                        <a14:backgroundMark x1="96135" y1="78715" x2="96135" y2="78715"/>
                        <a14:backgroundMark x1="91787" y1="74699" x2="91787" y2="746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73382" y="204349"/>
            <a:ext cx="121587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14" descr="image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12077" y1="62651" x2="12077" y2="62651"/>
                        <a14:foregroundMark x1="25121" y1="59839" x2="25121" y2="59839"/>
                        <a14:foregroundMark x1="27053" y1="63454" x2="27053" y2="63454"/>
                        <a14:foregroundMark x1="86957" y1="57028" x2="86957" y2="57028"/>
                        <a14:foregroundMark x1="62319" y1="69880" x2="62319" y2="69880"/>
                        <a14:foregroundMark x1="89855" y1="69076" x2="89855" y2="69076"/>
                        <a14:foregroundMark x1="96135" y1="71888" x2="96135" y2="71888"/>
                        <a14:foregroundMark x1="15459" y1="91165" x2="15459" y2="91165"/>
                        <a14:foregroundMark x1="3865" y1="71486" x2="3865" y2="71486"/>
                        <a14:foregroundMark x1="7729" y1="60643" x2="7729" y2="60643"/>
                        <a14:backgroundMark x1="28502" y1="64257" x2="28502" y2="64257"/>
                        <a14:backgroundMark x1="96135" y1="78715" x2="96135" y2="78715"/>
                        <a14:backgroundMark x1="91787" y1="74699" x2="91787" y2="746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72376" y="2314476"/>
            <a:ext cx="1215871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0" descr="image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29843" y="1992874"/>
            <a:ext cx="1020855" cy="165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0" descr="image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98844" y="4014281"/>
            <a:ext cx="1020855" cy="165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0" descr="image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58219" y="2348621"/>
            <a:ext cx="1020855" cy="165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20" descr="image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6179" y="645852"/>
            <a:ext cx="1020855" cy="165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67" b="100000" l="0" r="100000">
                        <a14:foregroundMark x1="68642" y1="51168" x2="68642" y2="51168"/>
                        <a14:foregroundMark x1="72840" y1="51168" x2="72840" y2="51168"/>
                        <a14:foregroundMark x1="66914" y1="50000" x2="66914" y2="50000"/>
                        <a14:foregroundMark x1="80494" y1="54206" x2="80494" y2="54206"/>
                        <a14:foregroundMark x1="87407" y1="58178" x2="87407" y2="58178"/>
                        <a14:foregroundMark x1="81481" y1="59813" x2="81481" y2="59813"/>
                        <a14:foregroundMark x1="81481" y1="67056" x2="81481" y2="67056"/>
                        <a14:foregroundMark x1="86420" y1="74065" x2="86420" y2="74065"/>
                        <a14:foregroundMark x1="81728" y1="78738" x2="81728" y2="78738"/>
                        <a14:foregroundMark x1="79506" y1="77570" x2="79506" y2="77570"/>
                        <a14:foregroundMark x1="86914" y1="64019" x2="86914" y2="64019"/>
                        <a14:foregroundMark x1="81481" y1="65421" x2="81481" y2="66822"/>
                        <a14:foregroundMark x1="83704" y1="75234" x2="83704" y2="75234"/>
                        <a14:foregroundMark x1="89630" y1="75234" x2="89630" y2="75234"/>
                        <a14:foregroundMark x1="93580" y1="75234" x2="93580" y2="75234"/>
                        <a14:foregroundMark x1="76790" y1="53271" x2="76790" y2="53271"/>
                        <a14:foregroundMark x1="65432" y1="52570" x2="65432" y2="52570"/>
                        <a14:foregroundMark x1="9630" y1="50000" x2="9630" y2="50000"/>
                        <a14:foregroundMark x1="9136" y1="65888" x2="9136" y2="65888"/>
                        <a14:foregroundMark x1="2716" y1="65421" x2="2716" y2="65421"/>
                        <a14:foregroundMark x1="10123" y1="68458" x2="12840" y2="69626"/>
                        <a14:foregroundMark x1="15062" y1="72196" x2="15062" y2="73131"/>
                        <a14:foregroundMark x1="10617" y1="76168" x2="10617" y2="76168"/>
                        <a14:foregroundMark x1="6914" y1="76168" x2="6914" y2="76168"/>
                        <a14:foregroundMark x1="60494" y1="22664" x2="60494" y2="22664"/>
                        <a14:foregroundMark x1="55062" y1="40654" x2="55062" y2="40654"/>
                        <a14:foregroundMark x1="50617" y1="43692" x2="50617" y2="43692"/>
                        <a14:foregroundMark x1="52099" y1="47897" x2="52099" y2="47897"/>
                        <a14:foregroundMark x1="69383" y1="46963" x2="69383" y2="46963"/>
                        <a14:foregroundMark x1="74321" y1="46963" x2="74321" y2="469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88646" y="3649576"/>
            <a:ext cx="1410268" cy="148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67" b="100000" l="0" r="100000">
                        <a14:foregroundMark x1="68642" y1="51168" x2="68642" y2="51168"/>
                        <a14:foregroundMark x1="72840" y1="51168" x2="72840" y2="51168"/>
                        <a14:foregroundMark x1="66914" y1="50000" x2="66914" y2="50000"/>
                        <a14:foregroundMark x1="80494" y1="54206" x2="80494" y2="54206"/>
                        <a14:foregroundMark x1="87407" y1="58178" x2="87407" y2="58178"/>
                        <a14:foregroundMark x1="81481" y1="59813" x2="81481" y2="59813"/>
                        <a14:foregroundMark x1="81481" y1="67056" x2="81481" y2="67056"/>
                        <a14:foregroundMark x1="86420" y1="74065" x2="86420" y2="74065"/>
                        <a14:foregroundMark x1="81728" y1="78738" x2="81728" y2="78738"/>
                        <a14:foregroundMark x1="79506" y1="77570" x2="79506" y2="77570"/>
                        <a14:foregroundMark x1="86914" y1="64019" x2="86914" y2="64019"/>
                        <a14:foregroundMark x1="81481" y1="65421" x2="81481" y2="66822"/>
                        <a14:foregroundMark x1="83704" y1="75234" x2="83704" y2="75234"/>
                        <a14:foregroundMark x1="89630" y1="75234" x2="89630" y2="75234"/>
                        <a14:foregroundMark x1="93580" y1="75234" x2="93580" y2="75234"/>
                        <a14:foregroundMark x1="76790" y1="53271" x2="76790" y2="53271"/>
                        <a14:foregroundMark x1="65432" y1="52570" x2="65432" y2="52570"/>
                        <a14:foregroundMark x1="9630" y1="50000" x2="9630" y2="50000"/>
                        <a14:foregroundMark x1="9136" y1="65888" x2="9136" y2="65888"/>
                        <a14:foregroundMark x1="2716" y1="65421" x2="2716" y2="65421"/>
                        <a14:foregroundMark x1="10123" y1="68458" x2="12840" y2="69626"/>
                        <a14:foregroundMark x1="15062" y1="72196" x2="15062" y2="73131"/>
                        <a14:foregroundMark x1="10617" y1="76168" x2="10617" y2="76168"/>
                        <a14:foregroundMark x1="6914" y1="76168" x2="6914" y2="76168"/>
                        <a14:foregroundMark x1="60494" y1="22664" x2="60494" y2="22664"/>
                        <a14:foregroundMark x1="55062" y1="40654" x2="55062" y2="40654"/>
                        <a14:foregroundMark x1="50617" y1="43692" x2="50617" y2="43692"/>
                        <a14:foregroundMark x1="52099" y1="47897" x2="52099" y2="47897"/>
                        <a14:foregroundMark x1="69383" y1="46963" x2="69383" y2="46963"/>
                        <a14:foregroundMark x1="74321" y1="46963" x2="74321" y2="469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641472" y="4098262"/>
            <a:ext cx="1410268" cy="148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67" b="100000" l="0" r="100000">
                        <a14:foregroundMark x1="68642" y1="51168" x2="68642" y2="51168"/>
                        <a14:foregroundMark x1="72840" y1="51168" x2="72840" y2="51168"/>
                        <a14:foregroundMark x1="66914" y1="50000" x2="66914" y2="50000"/>
                        <a14:foregroundMark x1="80494" y1="54206" x2="80494" y2="54206"/>
                        <a14:foregroundMark x1="87407" y1="58178" x2="87407" y2="58178"/>
                        <a14:foregroundMark x1="81481" y1="59813" x2="81481" y2="59813"/>
                        <a14:foregroundMark x1="81481" y1="67056" x2="81481" y2="67056"/>
                        <a14:foregroundMark x1="86420" y1="74065" x2="86420" y2="74065"/>
                        <a14:foregroundMark x1="81728" y1="78738" x2="81728" y2="78738"/>
                        <a14:foregroundMark x1="79506" y1="77570" x2="79506" y2="77570"/>
                        <a14:foregroundMark x1="86914" y1="64019" x2="86914" y2="64019"/>
                        <a14:foregroundMark x1="81481" y1="65421" x2="81481" y2="66822"/>
                        <a14:foregroundMark x1="83704" y1="75234" x2="83704" y2="75234"/>
                        <a14:foregroundMark x1="89630" y1="75234" x2="89630" y2="75234"/>
                        <a14:foregroundMark x1="93580" y1="75234" x2="93580" y2="75234"/>
                        <a14:foregroundMark x1="76790" y1="53271" x2="76790" y2="53271"/>
                        <a14:foregroundMark x1="65432" y1="52570" x2="65432" y2="52570"/>
                        <a14:foregroundMark x1="9630" y1="50000" x2="9630" y2="50000"/>
                        <a14:foregroundMark x1="9136" y1="65888" x2="9136" y2="65888"/>
                        <a14:foregroundMark x1="2716" y1="65421" x2="2716" y2="65421"/>
                        <a14:foregroundMark x1="10123" y1="68458" x2="12840" y2="69626"/>
                        <a14:foregroundMark x1="15062" y1="72196" x2="15062" y2="73131"/>
                        <a14:foregroundMark x1="10617" y1="76168" x2="10617" y2="76168"/>
                        <a14:foregroundMark x1="6914" y1="76168" x2="6914" y2="76168"/>
                        <a14:foregroundMark x1="60494" y1="22664" x2="60494" y2="22664"/>
                        <a14:foregroundMark x1="55062" y1="40654" x2="55062" y2="40654"/>
                        <a14:foregroundMark x1="50617" y1="43692" x2="50617" y2="43692"/>
                        <a14:foregroundMark x1="52099" y1="47897" x2="52099" y2="47897"/>
                        <a14:foregroundMark x1="69383" y1="46963" x2="69383" y2="46963"/>
                        <a14:foregroundMark x1="74321" y1="46963" x2="74321" y2="469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69002" y="781339"/>
            <a:ext cx="1410268" cy="148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67" b="100000" l="0" r="100000">
                        <a14:foregroundMark x1="68642" y1="51168" x2="68642" y2="51168"/>
                        <a14:foregroundMark x1="72840" y1="51168" x2="72840" y2="51168"/>
                        <a14:foregroundMark x1="66914" y1="50000" x2="66914" y2="50000"/>
                        <a14:foregroundMark x1="80494" y1="54206" x2="80494" y2="54206"/>
                        <a14:foregroundMark x1="87407" y1="58178" x2="87407" y2="58178"/>
                        <a14:foregroundMark x1="81481" y1="59813" x2="81481" y2="59813"/>
                        <a14:foregroundMark x1="81481" y1="67056" x2="81481" y2="67056"/>
                        <a14:foregroundMark x1="86420" y1="74065" x2="86420" y2="74065"/>
                        <a14:foregroundMark x1="81728" y1="78738" x2="81728" y2="78738"/>
                        <a14:foregroundMark x1="79506" y1="77570" x2="79506" y2="77570"/>
                        <a14:foregroundMark x1="86914" y1="64019" x2="86914" y2="64019"/>
                        <a14:foregroundMark x1="81481" y1="65421" x2="81481" y2="66822"/>
                        <a14:foregroundMark x1="83704" y1="75234" x2="83704" y2="75234"/>
                        <a14:foregroundMark x1="89630" y1="75234" x2="89630" y2="75234"/>
                        <a14:foregroundMark x1="93580" y1="75234" x2="93580" y2="75234"/>
                        <a14:foregroundMark x1="76790" y1="53271" x2="76790" y2="53271"/>
                        <a14:foregroundMark x1="65432" y1="52570" x2="65432" y2="52570"/>
                        <a14:foregroundMark x1="9630" y1="50000" x2="9630" y2="50000"/>
                        <a14:foregroundMark x1="9136" y1="65888" x2="9136" y2="65888"/>
                        <a14:foregroundMark x1="2716" y1="65421" x2="2716" y2="65421"/>
                        <a14:foregroundMark x1="10123" y1="68458" x2="12840" y2="69626"/>
                        <a14:foregroundMark x1="15062" y1="72196" x2="15062" y2="73131"/>
                        <a14:foregroundMark x1="10617" y1="76168" x2="10617" y2="76168"/>
                        <a14:foregroundMark x1="6914" y1="76168" x2="6914" y2="76168"/>
                        <a14:foregroundMark x1="60494" y1="22664" x2="60494" y2="22664"/>
                        <a14:foregroundMark x1="55062" y1="40654" x2="55062" y2="40654"/>
                        <a14:foregroundMark x1="50617" y1="43692" x2="50617" y2="43692"/>
                        <a14:foregroundMark x1="52099" y1="47897" x2="52099" y2="47897"/>
                        <a14:foregroundMark x1="69383" y1="46963" x2="69383" y2="46963"/>
                        <a14:foregroundMark x1="74321" y1="46963" x2="74321" y2="469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428256" y="2460971"/>
            <a:ext cx="1410268" cy="148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Заголовок 1"/>
          <p:cNvSpPr>
            <a:spLocks noGrp="1"/>
          </p:cNvSpPr>
          <p:nvPr>
            <p:ph type="title"/>
          </p:nvPr>
        </p:nvSpPr>
        <p:spPr>
          <a:xfrm>
            <a:off x="2969788" y="5936637"/>
            <a:ext cx="5608696" cy="687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ГРИБА НЕ ХВАТАЕТ?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42899 0.5645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41" y="28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Рисунок 4" descr="https://m.io.ua/img_aa/medium/3408/65/34086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54" r="100000">
                        <a14:foregroundMark x1="25000" y1="45419" x2="25000" y2="45419"/>
                        <a14:foregroundMark x1="29949" y1="44516" x2="29949" y2="44516"/>
                        <a14:foregroundMark x1="38706" y1="92129" x2="38706" y2="92129"/>
                        <a14:foregroundMark x1="28173" y1="92903" x2="28173" y2="92903"/>
                        <a14:foregroundMark x1="15863" y1="92387" x2="15863" y2="92387"/>
                        <a14:foregroundMark x1="7868" y1="89677" x2="7868" y2="89677"/>
                        <a14:foregroundMark x1="4695" y1="86710" x2="4695" y2="86710"/>
                        <a14:foregroundMark x1="7868" y1="86452" x2="7868" y2="8645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66316" y="223259"/>
            <a:ext cx="4145707" cy="407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5" descr="https://ds04.infourok.ru/uploads/ex/0ccd/0002b864-3067d223/img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739" b="76479" l="11429" r="85275"/>
                    </a14:imgEffect>
                  </a14:imgLayer>
                </a14:imgProps>
              </a:ext>
            </a:extLst>
          </a:blip>
          <a:srcRect l="13127" t="17949" r="14514" b="27065"/>
          <a:stretch>
            <a:fillRect/>
          </a:stretch>
        </p:blipFill>
        <p:spPr bwMode="auto">
          <a:xfrm>
            <a:off x="1043608" y="4300609"/>
            <a:ext cx="2959755" cy="171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6" descr="https://exhibitorsrentals.com/wp-content/uploads/2016/08/WATER.png"/>
          <p:cNvPicPr>
            <a:picLocks noChangeAspect="1" noChangeArrowheads="1"/>
          </p:cNvPicPr>
          <p:nvPr/>
        </p:nvPicPr>
        <p:blipFill>
          <a:blip r:embed="rId7" cstate="print"/>
          <a:srcRect l="25095"/>
          <a:stretch>
            <a:fillRect/>
          </a:stretch>
        </p:blipFill>
        <p:spPr bwMode="auto">
          <a:xfrm>
            <a:off x="6443663" y="4149725"/>
            <a:ext cx="1944687" cy="252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право 7"/>
          <p:cNvSpPr/>
          <p:nvPr/>
        </p:nvSpPr>
        <p:spPr>
          <a:xfrm>
            <a:off x="4427538" y="5157788"/>
            <a:ext cx="1439862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3932693">
            <a:off x="5924550" y="3255963"/>
            <a:ext cx="1439863" cy="4841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98827" y="0"/>
            <a:ext cx="3928711" cy="687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ВАРИМ ГРИБНОЙ СУП.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Рисунок 3" descr="http://img-fotki.yandex.ru/get/6516/66124276.eb/0_89937_e8df0eeb_L.png"/>
          <p:cNvPicPr>
            <a:picLocks noChangeAspect="1" noChangeArrowheads="1"/>
          </p:cNvPicPr>
          <p:nvPr/>
        </p:nvPicPr>
        <p:blipFill>
          <a:blip r:embed="rId3" cstate="print"/>
          <a:srcRect l="12740" t="4266" r="8598" b="2667"/>
          <a:stretch>
            <a:fillRect/>
          </a:stretch>
        </p:blipFill>
        <p:spPr bwMode="auto">
          <a:xfrm>
            <a:off x="797136" y="251756"/>
            <a:ext cx="17048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6" descr="http://kamensk24.ru/system/Cover/images/000/005/796/big/holodi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142" r="99837">
                        <a14:foregroundMark x1="10440" y1="16250" x2="10440" y2="16250"/>
                        <a14:foregroundMark x1="10767" y1="19125" x2="10767" y2="19125"/>
                        <a14:foregroundMark x1="4731" y1="19625" x2="4731" y2="19625"/>
                        <a14:foregroundMark x1="8972" y1="23375" x2="11093" y2="24500"/>
                        <a14:foregroundMark x1="19086" y1="26000" x2="19086" y2="26000"/>
                        <a14:foregroundMark x1="50734" y1="17500" x2="50734" y2="17500"/>
                        <a14:foregroundMark x1="48777" y1="15500" x2="48777" y2="15500"/>
                        <a14:foregroundMark x1="45840" y1="15250" x2="45840" y2="15250"/>
                        <a14:foregroundMark x1="35400" y1="17750" x2="35400" y2="17750"/>
                        <a14:foregroundMark x1="32790" y1="14500" x2="32790" y2="14500"/>
                        <a14:foregroundMark x1="32790" y1="13000" x2="32790" y2="13000"/>
                        <a14:foregroundMark x1="33768" y1="11750" x2="35400" y2="10875"/>
                        <a14:foregroundMark x1="46166" y1="8625" x2="46166" y2="8625"/>
                        <a14:foregroundMark x1="53181" y1="7125" x2="54160" y2="7625"/>
                        <a14:foregroundMark x1="61501" y1="11750" x2="61501" y2="11750"/>
                        <a14:foregroundMark x1="66884" y1="16000" x2="66884" y2="16000"/>
                        <a14:foregroundMark x1="66884" y1="16250" x2="66884" y2="16250"/>
                        <a14:foregroundMark x1="74878" y1="26000" x2="74878" y2="26000"/>
                        <a14:foregroundMark x1="70473" y1="26750" x2="70473" y2="26750"/>
                        <a14:foregroundMark x1="68842" y1="25500" x2="68842" y2="25500"/>
                        <a14:foregroundMark x1="68189" y1="26000" x2="69168" y2="28500"/>
                        <a14:foregroundMark x1="70799" y1="28750" x2="70799" y2="28750"/>
                        <a14:foregroundMark x1="71778" y1="28750" x2="75204" y2="28500"/>
                        <a14:foregroundMark x1="77162" y1="28500" x2="77162" y2="28500"/>
                        <a14:foregroundMark x1="77814" y1="25250" x2="77814" y2="25250"/>
                        <a14:foregroundMark x1="77162" y1="24500" x2="77162" y2="24500"/>
                        <a14:foregroundMark x1="76509" y1="23125" x2="76509" y2="23125"/>
                        <a14:foregroundMark x1="76509" y1="23125" x2="76509" y2="23125"/>
                        <a14:foregroundMark x1="83197" y1="24500" x2="83197" y2="24500"/>
                        <a14:foregroundMark x1="84502" y1="26250" x2="84502" y2="26250"/>
                        <a14:foregroundMark x1="85155" y1="27250" x2="85155" y2="27250"/>
                        <a14:foregroundMark x1="85808" y1="27750" x2="85808" y2="27750"/>
                        <a14:foregroundMark x1="90538" y1="28250" x2="90538" y2="28250"/>
                        <a14:foregroundMark x1="88254" y1="28750" x2="88254" y2="28750"/>
                        <a14:foregroundMark x1="94290" y1="34125" x2="94290" y2="34125"/>
                        <a14:foregroundMark x1="92170" y1="34875" x2="90212" y2="35625"/>
                        <a14:foregroundMark x1="91517" y1="36375" x2="91517" y2="36375"/>
                        <a14:foregroundMark x1="91843" y1="36625" x2="93148" y2="36625"/>
                        <a14:foregroundMark x1="93148" y1="36625" x2="94943" y2="37500"/>
                        <a14:foregroundMark x1="90865" y1="43875" x2="90865" y2="43875"/>
                        <a14:foregroundMark x1="78140" y1="40000" x2="78140" y2="40000"/>
                        <a14:foregroundMark x1="76509" y1="39750" x2="75204" y2="39500"/>
                        <a14:foregroundMark x1="72104" y1="38750" x2="72104" y2="38750"/>
                        <a14:foregroundMark x1="74551" y1="38500" x2="74551" y2="38500"/>
                        <a14:foregroundMark x1="76835" y1="39000" x2="76835" y2="39000"/>
                        <a14:foregroundMark x1="76835" y1="39250" x2="76835" y2="39250"/>
                        <a14:foregroundMark x1="78793" y1="44875" x2="78793" y2="44875"/>
                        <a14:foregroundMark x1="78140" y1="47625" x2="78140" y2="49125"/>
                        <a14:foregroundMark x1="77488" y1="49125" x2="77488" y2="49125"/>
                        <a14:foregroundMark x1="76509" y1="49375" x2="76183" y2="50750"/>
                        <a14:foregroundMark x1="78793" y1="52500" x2="78793" y2="52500"/>
                        <a14:foregroundMark x1="9788" y1="28750" x2="9788" y2="28750"/>
                        <a14:foregroundMark x1="8320" y1="29500" x2="8320" y2="29500"/>
                        <a14:foregroundMark x1="7667" y1="29750" x2="7667" y2="29750"/>
                        <a14:foregroundMark x1="16313" y1="25500" x2="16313" y2="25500"/>
                        <a14:foregroundMark x1="16313" y1="25500" x2="16313" y2="25500"/>
                        <a14:foregroundMark x1="16313" y1="25250" x2="18434" y2="23125"/>
                        <a14:foregroundMark x1="22349" y1="19375" x2="23328" y2="18375"/>
                        <a14:foregroundMark x1="23817" y1="18125" x2="24796" y2="17875"/>
                        <a14:foregroundMark x1="25122" y1="17750" x2="26427" y2="17250"/>
                        <a14:foregroundMark x1="27080" y1="17000" x2="33116" y2="16750"/>
                        <a14:foregroundMark x1="34095" y1="16750" x2="34095" y2="16750"/>
                        <a14:foregroundMark x1="37031" y1="8875" x2="37031" y2="8875"/>
                        <a14:foregroundMark x1="38499" y1="7875" x2="37357" y2="7875"/>
                        <a14:foregroundMark x1="35400" y1="9125" x2="33116" y2="11125"/>
                        <a14:foregroundMark x1="30016" y1="12750" x2="30016" y2="12750"/>
                        <a14:foregroundMark x1="26427" y1="14000" x2="24144" y2="14500"/>
                        <a14:foregroundMark x1="22023" y1="15250" x2="20392" y2="15250"/>
                        <a14:foregroundMark x1="18108" y1="15250" x2="18108" y2="15250"/>
                        <a14:foregroundMark x1="16803" y1="15500" x2="16803" y2="15500"/>
                        <a14:foregroundMark x1="14682" y1="16250" x2="12072" y2="17250"/>
                        <a14:foregroundMark x1="11093" y1="18125" x2="9788" y2="18875"/>
                        <a14:foregroundMark x1="5057" y1="21125" x2="5057" y2="22875"/>
                        <a14:foregroundMark x1="5057" y1="25500" x2="5057" y2="27000"/>
                        <a14:foregroundMark x1="5383" y1="28000" x2="6036" y2="29500"/>
                        <a14:foregroundMark x1="7015" y1="30000" x2="7015" y2="30000"/>
                        <a14:foregroundMark x1="8646" y1="32125" x2="8646" y2="32125"/>
                        <a14:foregroundMark x1="31811" y1="16250" x2="34747" y2="14250"/>
                        <a14:foregroundMark x1="38499" y1="10875" x2="38499" y2="10875"/>
                        <a14:foregroundMark x1="39804" y1="8625" x2="39804" y2="8625"/>
                        <a14:foregroundMark x1="39804" y1="7125" x2="39804" y2="7125"/>
                        <a14:foregroundMark x1="37847" y1="6125" x2="37847" y2="6125"/>
                        <a14:foregroundMark x1="34747" y1="5375" x2="34747" y2="5375"/>
                        <a14:foregroundMark x1="31485" y1="5875" x2="31485" y2="5875"/>
                        <a14:foregroundMark x1="12724" y1="14750" x2="12724" y2="14750"/>
                        <a14:foregroundMark x1="15008" y1="14500" x2="15008" y2="14500"/>
                        <a14:foregroundMark x1="38173" y1="14250" x2="39478" y2="14500"/>
                        <a14:foregroundMark x1="41762" y1="16500" x2="42741" y2="17000"/>
                        <a14:foregroundMark x1="44372" y1="17250" x2="45514" y2="16750"/>
                        <a14:foregroundMark x1="47145" y1="16000" x2="49103" y2="15250"/>
                        <a14:foregroundMark x1="51387" y1="14750" x2="51876" y2="13750"/>
                        <a14:foregroundMark x1="51387" y1="12250" x2="49429" y2="10875"/>
                        <a14:foregroundMark x1="48450" y1="9625" x2="48124" y2="8875"/>
                        <a14:foregroundMark x1="48124" y1="8125" x2="48124" y2="7375"/>
                        <a14:foregroundMark x1="49103" y1="5125" x2="49429" y2="4500"/>
                        <a14:foregroundMark x1="49755" y1="3750" x2="49755" y2="3750"/>
                        <a14:foregroundMark x1="57096" y1="12500" x2="57096" y2="12500"/>
                        <a14:foregroundMark x1="57423" y1="13500" x2="57423" y2="14500"/>
                        <a14:foregroundMark x1="60196" y1="13500" x2="59217" y2="11125"/>
                        <a14:foregroundMark x1="58891" y1="8625" x2="58891" y2="8625"/>
                        <a14:foregroundMark x1="61501" y1="10375" x2="62153" y2="11750"/>
                        <a14:foregroundMark x1="63132" y1="13750" x2="63785" y2="15750"/>
                        <a14:foregroundMark x1="64437" y1="17000" x2="65090" y2="18625"/>
                        <a14:foregroundMark x1="66558" y1="20875" x2="67863" y2="22125"/>
                        <a14:foregroundMark x1="69168" y1="23625" x2="69168" y2="25250"/>
                        <a14:foregroundMark x1="69168" y1="26250" x2="68842" y2="27500"/>
                        <a14:foregroundMark x1="73246" y1="25750" x2="73246" y2="25750"/>
                        <a14:foregroundMark x1="72104" y1="25000" x2="72104" y2="25000"/>
                        <a14:foregroundMark x1="71452" y1="24250" x2="70147" y2="22625"/>
                        <a14:foregroundMark x1="63458" y1="11125" x2="63458" y2="11125"/>
                        <a14:foregroundMark x1="63458" y1="9625" x2="63458" y2="9625"/>
                        <a14:foregroundMark x1="62806" y1="9625" x2="62806" y2="9625"/>
                        <a14:foregroundMark x1="59217" y1="6375" x2="59217" y2="6375"/>
                        <a14:foregroundMark x1="59217" y1="6375" x2="59217" y2="6375"/>
                        <a14:foregroundMark x1="80587" y1="39250" x2="80587" y2="39250"/>
                        <a14:foregroundMark x1="87928" y1="40250" x2="87928" y2="40250"/>
                        <a14:foregroundMark x1="88907" y1="41250" x2="88907" y2="42500"/>
                        <a14:foregroundMark x1="84176" y1="46875" x2="84176" y2="46875"/>
                        <a14:foregroundMark x1="82871" y1="48375" x2="82219" y2="49125"/>
                        <a14:foregroundMark x1="81566" y1="49750" x2="79445" y2="51750"/>
                        <a14:foregroundMark x1="79445" y1="51750" x2="79445" y2="51750"/>
                        <a14:foregroundMark x1="76835" y1="52000" x2="75204" y2="53250"/>
                        <a14:foregroundMark x1="75204" y1="53250" x2="75204" y2="53250"/>
                        <a14:foregroundMark x1="75204" y1="53750" x2="73573" y2="49750"/>
                        <a14:foregroundMark x1="73573" y1="49375" x2="73573" y2="48125"/>
                        <a14:foregroundMark x1="74551" y1="45875" x2="75856" y2="44625"/>
                        <a14:foregroundMark x1="77488" y1="43375" x2="77488" y2="43375"/>
                        <a14:foregroundMark x1="89560" y1="48875" x2="89560" y2="48875"/>
                        <a14:foregroundMark x1="91191" y1="50750" x2="92170" y2="51250"/>
                        <a14:foregroundMark x1="92170" y1="51250" x2="92496" y2="49750"/>
                        <a14:foregroundMark x1="92170" y1="46875" x2="92170" y2="46875"/>
                        <a14:foregroundMark x1="96248" y1="45875" x2="96248" y2="44625"/>
                        <a14:foregroundMark x1="96248" y1="42500" x2="96900" y2="40750"/>
                        <a14:foregroundMark x1="97227" y1="40000" x2="97553" y2="39000"/>
                        <a14:foregroundMark x1="97553" y1="37500" x2="97553" y2="37500"/>
                        <a14:foregroundMark x1="78793" y1="29000" x2="78793" y2="29000"/>
                        <a14:foregroundMark x1="73573" y1="36625" x2="73573" y2="36625"/>
                        <a14:foregroundMark x1="76509" y1="56375" x2="76509" y2="56375"/>
                        <a14:foregroundMark x1="81240" y1="54500" x2="81240" y2="54500"/>
                        <a14:foregroundMark x1="83850" y1="54500" x2="83850" y2="54500"/>
                        <a14:foregroundMark x1="77488" y1="54000" x2="77488" y2="54000"/>
                        <a14:foregroundMark x1="76835" y1="54000" x2="76835" y2="54000"/>
                        <a14:foregroundMark x1="85155" y1="52250" x2="85155" y2="52250"/>
                        <a14:foregroundMark x1="88581" y1="51750" x2="90865" y2="51750"/>
                        <a14:foregroundMark x1="93964" y1="51750" x2="93964" y2="51750"/>
                        <a14:foregroundMark x1="7015" y1="34875" x2="7015" y2="34875"/>
                        <a14:foregroundMark x1="92496" y1="33875" x2="92496" y2="338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943760" y="0"/>
            <a:ext cx="2912446" cy="3967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7" descr="http://images.mid-day.com/images/2015/jul/Sou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333" b="100000" l="0" r="100000">
                        <a14:foregroundMark x1="44627" y1="38667" x2="44627" y2="38667"/>
                        <a14:foregroundMark x1="44328" y1="35407" x2="44328" y2="35407"/>
                        <a14:foregroundMark x1="44627" y1="30963" x2="44627" y2="30963"/>
                        <a14:foregroundMark x1="46716" y1="27704" x2="46716" y2="27704"/>
                        <a14:foregroundMark x1="49104" y1="24889" x2="49104" y2="24889"/>
                        <a14:foregroundMark x1="49403" y1="22815" x2="49403" y2="22815"/>
                        <a14:foregroundMark x1="51045" y1="20296" x2="51045" y2="20296"/>
                        <a14:foregroundMark x1="52239" y1="18815" x2="52239" y2="18815"/>
                        <a14:foregroundMark x1="52687" y1="16741" x2="52687" y2="16741"/>
                        <a14:foregroundMark x1="53433" y1="15556" x2="53433" y2="15556"/>
                        <a14:foregroundMark x1="54179" y1="12741" x2="54179" y2="12741"/>
                        <a14:foregroundMark x1="54179" y1="11407" x2="54179" y2="11407"/>
                        <a14:foregroundMark x1="54179" y1="9481" x2="54179" y2="9481"/>
                        <a14:foregroundMark x1="53433" y1="6519" x2="53433" y2="6519"/>
                        <a14:foregroundMark x1="52239" y1="5778" x2="52239" y2="5778"/>
                        <a14:foregroundMark x1="51493" y1="4593" x2="51493" y2="4593"/>
                        <a14:foregroundMark x1="52239" y1="40593" x2="52239" y2="40593"/>
                        <a14:foregroundMark x1="52239" y1="37778" x2="52239" y2="37778"/>
                        <a14:foregroundMark x1="52687" y1="36593" x2="52687" y2="36593"/>
                        <a14:foregroundMark x1="52985" y1="35407" x2="52985" y2="35407"/>
                        <a14:foregroundMark x1="54627" y1="33333" x2="54627" y2="33333"/>
                        <a14:foregroundMark x1="55075" y1="31259" x2="55075" y2="31259"/>
                        <a14:foregroundMark x1="55373" y1="30074" x2="55373" y2="30074"/>
                        <a14:foregroundMark x1="57015" y1="28444" x2="57015" y2="28444"/>
                        <a14:foregroundMark x1="58209" y1="27259" x2="58209" y2="27259"/>
                        <a14:foregroundMark x1="58955" y1="25630" x2="58955" y2="25630"/>
                        <a14:foregroundMark x1="57463" y1="24000" x2="57463" y2="24000"/>
                        <a14:foregroundMark x1="58209" y1="22815" x2="58209" y2="22815"/>
                        <a14:foregroundMark x1="58955" y1="20741" x2="58955" y2="20741"/>
                        <a14:foregroundMark x1="58955" y1="20296" x2="58955" y2="20296"/>
                        <a14:foregroundMark x1="59403" y1="19111" x2="59403" y2="19111"/>
                        <a14:foregroundMark x1="59403" y1="18370" x2="59403" y2="18370"/>
                        <a14:foregroundMark x1="59403" y1="17481" x2="59403" y2="17481"/>
                        <a14:foregroundMark x1="59403" y1="17481" x2="59403" y2="17481"/>
                        <a14:foregroundMark x1="56269" y1="27259" x2="56269" y2="27259"/>
                        <a14:foregroundMark x1="54627" y1="30074" x2="54627" y2="30074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47457" y="4013933"/>
            <a:ext cx="2555254" cy="251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8" descr="http://clipartmania.ru/uploads/gallery/main/341/peas-2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30164" y="4384954"/>
            <a:ext cx="2160588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tadams.ru/wp-content/uploads/2017/06/c3575d5094d77a47aaefd5d94aaf8138.jpg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545" b="90152" l="2273" r="96061">
                        <a14:foregroundMark x1="71970" y1="30455" x2="71970" y2="30455"/>
                        <a14:foregroundMark x1="78636" y1="44545" x2="78636" y2="44545"/>
                        <a14:foregroundMark x1="57273" y1="50606" x2="57273" y2="50606"/>
                      </a14:backgroundRemoval>
                    </a14:imgEffect>
                  </a14:imgLayer>
                </a14:imgProps>
              </a:ext>
            </a:extLst>
          </a:blip>
          <a:srcRect l="4075" t="12579" r="5016" b="11321"/>
          <a:stretch>
            <a:fillRect/>
          </a:stretch>
        </p:blipFill>
        <p:spPr bwMode="auto">
          <a:xfrm>
            <a:off x="3345138" y="509253"/>
            <a:ext cx="2115147" cy="186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wikigirl.ru/foto/0054.jpg"/>
          <p:cNvPicPr/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4815" b="93519" l="2405" r="95992">
                        <a14:foregroundMark x1="12425" y1="45370" x2="12425" y2="45370"/>
                        <a14:foregroundMark x1="10621" y1="51389" x2="10621" y2="51389"/>
                        <a14:foregroundMark x1="9218" y1="55093" x2="9218" y2="55093"/>
                        <a14:foregroundMark x1="8617" y1="58333" x2="8617" y2="58333"/>
                        <a14:foregroundMark x1="75551" y1="53241" x2="75551" y2="53241"/>
                        <a14:foregroundMark x1="73547" y1="49074" x2="73547" y2="49074"/>
                        <a14:foregroundMark x1="71343" y1="45370" x2="71343" y2="45370"/>
                        <a14:foregroundMark x1="69539" y1="38426" x2="69539" y2="38426"/>
                        <a14:foregroundMark x1="64128" y1="35648" x2="64128" y2="35648"/>
                        <a14:foregroundMark x1="56112" y1="29630" x2="56112" y2="29630"/>
                        <a14:foregroundMark x1="45892" y1="29630" x2="45892" y2="29630"/>
                        <a14:foregroundMark x1="45491" y1="25926" x2="45491" y2="25926"/>
                        <a14:foregroundMark x1="33467" y1="27778" x2="33467" y2="27778"/>
                        <a14:foregroundMark x1="24248" y1="31944" x2="24248" y2="31944"/>
                        <a14:foregroundMark x1="17836" y1="37037" x2="17836" y2="37037"/>
                        <a14:foregroundMark x1="64329" y1="69444" x2="64329" y2="69444"/>
                        <a14:foregroundMark x1="60922" y1="67130" x2="60922" y2="67130"/>
                        <a14:foregroundMark x1="65932" y1="68056" x2="65932" y2="68056"/>
                        <a14:foregroundMark x1="52305" y1="68981" x2="52305" y2="68981"/>
                        <a14:foregroundMark x1="51503" y1="65741" x2="51503" y2="65741"/>
                        <a14:foregroundMark x1="40882" y1="66204" x2="40882" y2="66204"/>
                        <a14:foregroundMark x1="54509" y1="66667" x2="54509" y2="66667"/>
                        <a14:foregroundMark x1="73547" y1="75000" x2="73547" y2="75000"/>
                        <a14:foregroundMark x1="71743" y1="74537" x2="71743" y2="74537"/>
                        <a14:foregroundMark x1="69940" y1="72685" x2="69940" y2="72685"/>
                        <a14:foregroundMark x1="68136" y1="72222" x2="68136" y2="72222"/>
                        <a14:foregroundMark x1="30862" y1="69907" x2="30862" y2="69907"/>
                        <a14:foregroundMark x1="27255" y1="63426" x2="27255" y2="63426"/>
                        <a14:foregroundMark x1="22244" y1="64352" x2="22244" y2="64352"/>
                        <a14:foregroundMark x1="18637" y1="65741" x2="18637" y2="65741"/>
                        <a14:foregroundMark x1="87375" y1="52315" x2="87375" y2="52315"/>
                      </a14:backgroundRemoval>
                    </a14:imgEffect>
                  </a14:imgLayer>
                </a14:imgProps>
              </a:ext>
            </a:extLst>
          </a:blip>
          <a:srcRect l="3418" t="17266" r="4309" b="8633"/>
          <a:stretch>
            <a:fillRect/>
          </a:stretch>
        </p:blipFill>
        <p:spPr bwMode="auto">
          <a:xfrm>
            <a:off x="684386" y="2837586"/>
            <a:ext cx="4416268" cy="2174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2502032" y="0"/>
            <a:ext cx="6399072" cy="687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ЗАГОТАВЛИВАЕМ ГРИБЫ НА ЗИМУ.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92696"/>
            <a:ext cx="7498080" cy="1570186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8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www.playcast.ru/uploads/2017/04/30/2246394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20888"/>
            <a:ext cx="727280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Рисунок 3" descr="http://detsad-kitty.ru/uploads/posts/2014-05/1401434234_bezimeni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623">
                        <a14:foregroundMark x1="33208" y1="85736" x2="33208" y2="85736"/>
                        <a14:foregroundMark x1="34717" y1="77177" x2="34717" y2="77177"/>
                        <a14:foregroundMark x1="39245" y1="78529" x2="39245" y2="78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5759" y="2655059"/>
            <a:ext cx="2771534" cy="293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право 4"/>
          <p:cNvSpPr/>
          <p:nvPr/>
        </p:nvSpPr>
        <p:spPr>
          <a:xfrm>
            <a:off x="3047293" y="3942322"/>
            <a:ext cx="863600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9220" name="Рисунок 5" descr="https://images45.fotki.com/v1649/photos/7/803707/14394107/spruce311280_960_720-v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57548" y="1124111"/>
            <a:ext cx="576378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35696" y="247234"/>
            <a:ext cx="4968552" cy="6876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РАСТУТ ГРИБЫ?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835696" y="260648"/>
            <a:ext cx="4968552" cy="6876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РАСТУТ ГРИБЫ?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Рисунок 3" descr="http://img.lenagold.ru/d/der/derev3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12" y="460541"/>
            <a:ext cx="3510211" cy="3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4" descr="http://sarrest.ru/wp-content/uploads/2014/11/J0mgwybkl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5000" l="400" r="93400">
                        <a14:foregroundMark x1="42600" y1="10000" x2="42600" y2="10000"/>
                        <a14:foregroundMark x1="51200" y1="13929" x2="51200" y2="13929"/>
                        <a14:foregroundMark x1="7600" y1="78929" x2="7600" y2="78929"/>
                        <a14:foregroundMark x1="9400" y1="82500" x2="9400" y2="82500"/>
                        <a14:foregroundMark x1="18000" y1="86786" x2="18000" y2="86786"/>
                        <a14:foregroundMark x1="22600" y1="89643" x2="22600" y2="89643"/>
                        <a14:foregroundMark x1="31600" y1="87857" x2="32400" y2="87857"/>
                        <a14:foregroundMark x1="43200" y1="87857" x2="43200" y2="87857"/>
                        <a14:foregroundMark x1="52800" y1="88571" x2="53600" y2="87857"/>
                        <a14:foregroundMark x1="57200" y1="82857" x2="57200" y2="82857"/>
                        <a14:foregroundMark x1="61400" y1="82857" x2="61400" y2="82857"/>
                        <a14:foregroundMark x1="64200" y1="85714" x2="64200" y2="85714"/>
                        <a14:foregroundMark x1="70200" y1="86071" x2="70200" y2="86071"/>
                        <a14:foregroundMark x1="74600" y1="85357" x2="74600" y2="85357"/>
                        <a14:foregroundMark x1="83600" y1="81429" x2="83600" y2="81429"/>
                        <a14:foregroundMark x1="85400" y1="77143" x2="85400" y2="77143"/>
                        <a14:foregroundMark x1="86000" y1="74286" x2="86000" y2="74286"/>
                        <a14:foregroundMark x1="88400" y1="73929" x2="88400" y2="73929"/>
                        <a14:foregroundMark x1="86800" y1="67143" x2="86800" y2="67143"/>
                        <a14:foregroundMark x1="83600" y1="60000" x2="83600" y2="60000"/>
                        <a14:foregroundMark x1="67200" y1="35714" x2="67200" y2="35714"/>
                        <a14:foregroundMark x1="86200" y1="67857" x2="86200" y2="67857"/>
                        <a14:foregroundMark x1="87400" y1="73214" x2="87400" y2="72143"/>
                        <a14:foregroundMark x1="86200" y1="69286" x2="86200" y2="69286"/>
                        <a14:foregroundMark x1="90400" y1="71786" x2="90400" y2="71786"/>
                        <a14:foregroundMark x1="91600" y1="73214" x2="91600" y2="73214"/>
                        <a14:foregroundMark x1="69000" y1="34643" x2="69000" y2="34643"/>
                        <a14:foregroundMark x1="80200" y1="85357" x2="80200" y2="85357"/>
                        <a14:foregroundMark x1="77200" y1="87857" x2="77200" y2="87857"/>
                        <a14:foregroundMark x1="73800" y1="90000" x2="73800" y2="90000"/>
                        <a14:foregroundMark x1="71200" y1="90714" x2="71200" y2="90714"/>
                        <a14:foregroundMark x1="69400" y1="93214" x2="69400" y2="93214"/>
                        <a14:foregroundMark x1="13000" y1="88214" x2="13000" y2="88214"/>
                        <a14:foregroundMark x1="8600" y1="86429" x2="8600" y2="86429"/>
                        <a14:backgroundMark x1="59000" y1="97143" x2="59000" y2="97143"/>
                        <a14:backgroundMark x1="53000" y1="97143" x2="53000" y2="97143"/>
                        <a14:backgroundMark x1="40000" y1="97143" x2="40000" y2="97143"/>
                        <a14:backgroundMark x1="32600" y1="97500" x2="32600" y2="97500"/>
                        <a14:backgroundMark x1="35600" y1="98214" x2="35600" y2="98214"/>
                      </a14:backgroundRemoval>
                    </a14:imgEffect>
                  </a14:imgLayer>
                </a14:imgProps>
              </a:ext>
            </a:extLst>
          </a:blip>
          <a:srcRect r="10919" b="14761"/>
          <a:stretch>
            <a:fillRect/>
          </a:stretch>
        </p:blipFill>
        <p:spPr bwMode="auto">
          <a:xfrm>
            <a:off x="5053273" y="417787"/>
            <a:ext cx="4228347" cy="251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5" descr="http://www.playcast.ru/uploads/2017/03/26/22124845.png"/>
          <p:cNvPicPr>
            <a:picLocks noChangeAspect="1" noChangeArrowheads="1"/>
          </p:cNvPicPr>
          <p:nvPr/>
        </p:nvPicPr>
        <p:blipFill>
          <a:blip r:embed="rId6" cstate="print"/>
          <a:srcRect l="4272" t="5940" r="8644" b="11221"/>
          <a:stretch>
            <a:fillRect/>
          </a:stretch>
        </p:blipFill>
        <p:spPr bwMode="auto">
          <a:xfrm>
            <a:off x="0" y="4005263"/>
            <a:ext cx="4576763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6" descr="http://img1.juimg.com/151018/330448-15101PKK62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4800" y1="82101" x2="24800" y2="82101"/>
                        <a14:foregroundMark x1="73500" y1="21530" x2="73500" y2="21530"/>
                        <a14:foregroundMark x1="85600" y1="21530" x2="85600" y2="21530"/>
                        <a14:foregroundMark x1="23500" y1="92477" x2="23500" y2="9247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669996" y="3629512"/>
            <a:ext cx="2994902" cy="265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/>
          <p:cNvSpPr/>
          <p:nvPr/>
        </p:nvSpPr>
        <p:spPr>
          <a:xfrm rot="19701255">
            <a:off x="5289550" y="3233738"/>
            <a:ext cx="977900" cy="2682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2263175">
            <a:off x="5289704" y="3930517"/>
            <a:ext cx="979487" cy="2682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1772768">
            <a:off x="2679700" y="3267075"/>
            <a:ext cx="977900" cy="269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8459795">
            <a:off x="2761754" y="3952424"/>
            <a:ext cx="979488" cy="2682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3" descr="http://detsad-kitty.ru/uploads/posts/2014-05/1401434234_bezimeni-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9623">
                        <a14:foregroundMark x1="33208" y1="85736" x2="33208" y2="85736"/>
                        <a14:foregroundMark x1="34717" y1="77177" x2="34717" y2="77177"/>
                        <a14:foregroundMark x1="39245" y1="78529" x2="39245" y2="785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671003" y="2751132"/>
            <a:ext cx="1605873" cy="169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835697" y="-12977"/>
            <a:ext cx="5976664" cy="54961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В ЛЕСУ НАЙДЁМ ГРИБЫ?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https://polesie-igrushki.ru/upload/iblock/59a/59a3fad7ceca12af6cd31f8b70a070cb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688">
                        <a14:foregroundMark x1="14219" y1="8903" x2="14219" y2="8903"/>
                        <a14:foregroundMark x1="6875" y1="14700" x2="6875" y2="14700"/>
                        <a14:foregroundMark x1="10938" y1="44099" x2="10938" y2="44099"/>
                        <a14:foregroundMark x1="8438" y1="51553" x2="8438" y2="51553"/>
                        <a14:foregroundMark x1="7969" y1="48033" x2="7969" y2="48033"/>
                        <a14:foregroundMark x1="7969" y1="55487" x2="7969" y2="55487"/>
                        <a14:foregroundMark x1="15469" y1="63561" x2="15469" y2="63561"/>
                        <a14:foregroundMark x1="18594" y1="64389" x2="18594" y2="64389"/>
                        <a14:foregroundMark x1="4375" y1="64182" x2="4375" y2="64182"/>
                        <a14:foregroundMark x1="90781" y1="8696" x2="90781" y2="8696"/>
                        <a14:foregroundMark x1="88438" y1="10352" x2="88438" y2="10352"/>
                        <a14:foregroundMark x1="86406" y1="15528" x2="86406" y2="15528"/>
                        <a14:foregroundMark x1="88594" y1="14907" x2="89063" y2="14700"/>
                        <a14:foregroundMark x1="90625" y1="20704" x2="90625" y2="20704"/>
                        <a14:foregroundMark x1="82500" y1="25673" x2="82500" y2="25673"/>
                        <a14:foregroundMark x1="78906" y1="22567" x2="78906" y2="22567"/>
                        <a14:foregroundMark x1="81719" y1="21118" x2="81719" y2="21118"/>
                        <a14:foregroundMark x1="90156" y1="44099" x2="90156" y2="44099"/>
                        <a14:foregroundMark x1="80938" y1="60870" x2="80938" y2="60870"/>
                        <a14:foregroundMark x1="88125" y1="78054" x2="88125" y2="78054"/>
                        <a14:foregroundMark x1="35313" y1="80538" x2="35313" y2="80538"/>
                        <a14:foregroundMark x1="10625" y1="82816" x2="10625" y2="82816"/>
                        <a14:foregroundMark x1="8438" y1="78261" x2="8438" y2="78261"/>
                        <a14:foregroundMark x1="13125" y1="79710" x2="13125" y2="79710"/>
                        <a14:foregroundMark x1="49063" y1="42029" x2="49063" y2="42029"/>
                        <a14:foregroundMark x1="44531" y1="38095" x2="44531" y2="38095"/>
                        <a14:foregroundMark x1="38750" y1="31056" x2="38750" y2="31056"/>
                        <a14:foregroundMark x1="34063" y1="25259" x2="34063" y2="25259"/>
                        <a14:foregroundMark x1="32344" y1="22153" x2="32344" y2="22153"/>
                        <a14:foregroundMark x1="30469" y1="22981" x2="30469" y2="22981"/>
                        <a14:foregroundMark x1="31406" y1="37267" x2="31719" y2="37888"/>
                        <a14:foregroundMark x1="38125" y1="58592" x2="38125" y2="58592"/>
                        <a14:foregroundMark x1="59375" y1="9938" x2="59375" y2="9938"/>
                        <a14:foregroundMark x1="56250" y1="7246" x2="56250" y2="7246"/>
                        <a14:foregroundMark x1="53594" y1="5176" x2="53594" y2="5176"/>
                        <a14:foregroundMark x1="57813" y1="6418" x2="57813" y2="6418"/>
                        <a14:foregroundMark x1="60000" y1="9110" x2="60000" y2="9110"/>
                        <a14:foregroundMark x1="52344" y1="4555" x2="52344" y2="4555"/>
                        <a14:foregroundMark x1="54219" y1="5383" x2="54219" y2="5383"/>
                        <a14:foregroundMark x1="59219" y1="7660" x2="59219" y2="7660"/>
                        <a14:foregroundMark x1="90938" y1="24224" x2="90938" y2="24224"/>
                        <a14:foregroundMark x1="43125" y1="11801" x2="43125" y2="11801"/>
                        <a14:foregroundMark x1="50313" y1="3727" x2="50313" y2="3727"/>
                        <a14:foregroundMark x1="49219" y1="5590" x2="49219" y2="5590"/>
                        <a14:foregroundMark x1="50938" y1="4348" x2="50938" y2="4348"/>
                        <a14:foregroundMark x1="52969" y1="4141" x2="52969" y2="4141"/>
                        <a14:foregroundMark x1="54219" y1="4141" x2="54219" y2="4141"/>
                        <a14:foregroundMark x1="55469" y1="4555" x2="55469" y2="4555"/>
                        <a14:foregroundMark x1="34219" y1="59213" x2="34219" y2="59213"/>
                        <a14:foregroundMark x1="39063" y1="62319" x2="39063" y2="62319"/>
                        <a14:backgroundMark x1="3281" y1="4969" x2="3281" y2="4969"/>
                        <a14:backgroundMark x1="4688" y1="6832" x2="4688" y2="6832"/>
                        <a14:backgroundMark x1="2500" y1="8489" x2="2500" y2="8489"/>
                        <a14:backgroundMark x1="9844" y1="2692" x2="9844" y2="2692"/>
                        <a14:backgroundMark x1="20000" y1="3313" x2="20000" y2="3313"/>
                        <a14:backgroundMark x1="22344" y1="14493" x2="22344" y2="14493"/>
                        <a14:backgroundMark x1="21719" y1="25880" x2="21719" y2="25880"/>
                        <a14:backgroundMark x1="1719" y1="29400" x2="1719" y2="29400"/>
                        <a14:backgroundMark x1="2188" y1="53830" x2="2188" y2="53830"/>
                        <a14:backgroundMark x1="1563" y1="38509" x2="1563" y2="38509"/>
                        <a14:backgroundMark x1="15156" y1="36646" x2="15625" y2="36646"/>
                        <a14:backgroundMark x1="20938" y1="41408" x2="20938" y2="42029"/>
                        <a14:backgroundMark x1="26719" y1="88199" x2="26719" y2="88199"/>
                        <a14:backgroundMark x1="25156" y1="74741" x2="25156" y2="74741"/>
                        <a14:backgroundMark x1="41406" y1="71636" x2="42031" y2="71636"/>
                        <a14:backgroundMark x1="53594" y1="81781" x2="53594" y2="81781"/>
                        <a14:backgroundMark x1="52969" y1="73706" x2="52969" y2="73706"/>
                        <a14:backgroundMark x1="72969" y1="69772" x2="72969" y2="69772"/>
                        <a14:backgroundMark x1="72656" y1="87785" x2="72656" y2="87785"/>
                        <a14:backgroundMark x1="71719" y1="93582" x2="71719" y2="94203"/>
                        <a14:backgroundMark x1="78281" y1="58799" x2="78281" y2="58799"/>
                        <a14:backgroundMark x1="77969" y1="37060" x2="77969" y2="37060"/>
                        <a14:backgroundMark x1="85469" y1="36646" x2="85469" y2="36646"/>
                        <a14:backgroundMark x1="91250" y1="36232" x2="91250" y2="36232"/>
                        <a14:backgroundMark x1="76406" y1="38509" x2="76406" y2="38509"/>
                        <a14:backgroundMark x1="76406" y1="55694" x2="76406" y2="55694"/>
                        <a14:backgroundMark x1="77969" y1="62112" x2="77969" y2="62112"/>
                        <a14:backgroundMark x1="53594" y1="74741" x2="53594" y2="74741"/>
                        <a14:backgroundMark x1="53438" y1="84058" x2="53438" y2="84058"/>
                        <a14:backgroundMark x1="77344" y1="85507" x2="77344" y2="85507"/>
                        <a14:backgroundMark x1="78906" y1="73706" x2="78906" y2="73706"/>
                        <a14:backgroundMark x1="77969" y1="71636" x2="77969" y2="71636"/>
                        <a14:backgroundMark x1="77969" y1="37267" x2="77969" y2="37267"/>
                        <a14:backgroundMark x1="59375" y1="93375" x2="59375" y2="93375"/>
                        <a14:backgroundMark x1="79375" y1="37267" x2="79375" y2="37267"/>
                        <a14:backgroundMark x1="10781" y1="14907" x2="10781" y2="14907"/>
                        <a14:backgroundMark x1="11875" y1="51553" x2="11875" y2="51553"/>
                        <a14:backgroundMark x1="11719" y1="57971" x2="11719" y2="57971"/>
                        <a14:backgroundMark x1="35781" y1="87578" x2="35781" y2="87578"/>
                        <a14:backgroundMark x1="33125" y1="85921" x2="33125" y2="85921"/>
                        <a14:backgroundMark x1="84063" y1="86128" x2="84063" y2="86128"/>
                        <a14:backgroundMark x1="85000" y1="87371" x2="85000" y2="87371"/>
                        <a14:backgroundMark x1="84063" y1="93789" x2="84063" y2="93789"/>
                        <a14:backgroundMark x1="83281" y1="93375" x2="83281" y2="93375"/>
                        <a14:backgroundMark x1="86719" y1="24224" x2="86719" y2="24224"/>
                        <a14:backgroundMark x1="87344" y1="21739" x2="87344" y2="21739"/>
                        <a14:backgroundMark x1="82969" y1="17805" x2="82969" y2="17805"/>
                        <a14:backgroundMark x1="86094" y1="21532" x2="86094" y2="21532"/>
                        <a14:backgroundMark x1="52344" y1="9938" x2="52344" y2="9938"/>
                        <a14:backgroundMark x1="50938" y1="10559" x2="50938" y2="10559"/>
                        <a14:backgroundMark x1="10156" y1="37060" x2="10156" y2="37060"/>
                        <a14:backgroundMark x1="5781" y1="37681" x2="5781" y2="37681"/>
                        <a14:backgroundMark x1="5469" y1="37888" x2="5469" y2="37888"/>
                        <a14:backgroundMark x1="5938" y1="38716" x2="5938" y2="387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" y="0"/>
            <a:ext cx="913796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20" descr="image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88024" y="5015993"/>
            <a:ext cx="1475684" cy="1829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221814" y="0"/>
            <a:ext cx="36003" cy="685800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660232" y="-1"/>
            <a:ext cx="72008" cy="6845289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2276872"/>
            <a:ext cx="2221813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-1" y="4653136"/>
            <a:ext cx="9144001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96236" y="2276872"/>
            <a:ext cx="2447764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540128" y="4653136"/>
            <a:ext cx="3019" cy="2204864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>
          <a:xfrm>
            <a:off x="2166010" y="4146955"/>
            <a:ext cx="4618439" cy="68761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«ОДИН - МНОГО»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973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67175" y="2565400"/>
          <a:ext cx="1627560" cy="1368151"/>
        </p:xfrm>
        <a:graphic>
          <a:graphicData uri="http://schemas.openxmlformats.org/drawingml/2006/table">
            <a:tbl>
              <a:tblPr/>
              <a:tblGrid>
                <a:gridCol w="1627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68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272" name="Рисунок 4" descr="image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12" b="19447" l="2467" r="24974">
                        <a14:foregroundMark x1="7400" y1="7926" x2="7400" y2="7926"/>
                      </a14:backgroundRemoval>
                    </a14:imgEffect>
                  </a14:imgLayer>
                </a14:imgProps>
              </a:ext>
            </a:extLst>
          </a:blip>
          <a:srcRect l="3513" t="2687" r="75407" b="80421"/>
          <a:stretch>
            <a:fillRect/>
          </a:stretch>
        </p:blipFill>
        <p:spPr bwMode="auto">
          <a:xfrm>
            <a:off x="4185759" y="2635512"/>
            <a:ext cx="1394304" cy="131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Рисунок 11" descr="image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899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31671" y="285728"/>
            <a:ext cx="1601775" cy="195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14" descr="image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12077" y1="62651" x2="12077" y2="62651"/>
                        <a14:foregroundMark x1="25121" y1="59839" x2="25121" y2="59839"/>
                        <a14:foregroundMark x1="27053" y1="63454" x2="27053" y2="63454"/>
                        <a14:foregroundMark x1="86957" y1="57028" x2="86957" y2="57028"/>
                        <a14:foregroundMark x1="62319" y1="69880" x2="62319" y2="69880"/>
                        <a14:foregroundMark x1="89855" y1="69076" x2="89855" y2="69076"/>
                        <a14:foregroundMark x1="96135" y1="71888" x2="96135" y2="71888"/>
                        <a14:foregroundMark x1="15459" y1="91165" x2="15459" y2="91165"/>
                        <a14:foregroundMark x1="3865" y1="71486" x2="3865" y2="71486"/>
                        <a14:foregroundMark x1="7729" y1="60643" x2="7729" y2="60643"/>
                        <a14:backgroundMark x1="28502" y1="64257" x2="28502" y2="64257"/>
                        <a14:backgroundMark x1="96135" y1="78715" x2="96135" y2="78715"/>
                        <a14:backgroundMark x1="91787" y1="74699" x2="91787" y2="746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61637" y="107576"/>
            <a:ext cx="1791658" cy="216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Рисунок 12" descr="image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9692" y="2312467"/>
            <a:ext cx="1529507" cy="187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Рисунок 20" descr="image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580063" y="92182"/>
            <a:ext cx="1363816" cy="221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18" descr="image1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306" l="0" r="100000">
                        <a14:backgroundMark x1="27941" y1="40972" x2="27941" y2="40972"/>
                        <a14:backgroundMark x1="76961" y1="36806" x2="76961" y2="36806"/>
                        <a14:backgroundMark x1="95588" y1="58333" x2="95588" y2="58333"/>
                        <a14:backgroundMark x1="94118" y1="53125" x2="94118" y2="53125"/>
                        <a14:backgroundMark x1="89706" y1="84722" x2="89706" y2="84722"/>
                        <a14:backgroundMark x1="63725" y1="62500" x2="63725" y2="62500"/>
                        <a14:backgroundMark x1="61765" y1="57639" x2="61765" y2="57639"/>
                        <a14:backgroundMark x1="64706" y1="67014" x2="64706" y2="67014"/>
                        <a14:backgroundMark x1="41176" y1="61458" x2="41176" y2="61458"/>
                        <a14:backgroundMark x1="4412" y1="83681" x2="4412" y2="83681"/>
                        <a14:backgroundMark x1="95588" y1="86806" x2="95588" y2="8680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12623" y="4807977"/>
            <a:ext cx="1386982" cy="196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1956" r="97800">
                        <a14:foregroundMark x1="76039" y1="19531" x2="76039" y2="19531"/>
                        <a14:foregroundMark x1="77751" y1="29167" x2="77751" y2="29167"/>
                        <a14:foregroundMark x1="85086" y1="37760" x2="85086" y2="37760"/>
                        <a14:foregroundMark x1="89242" y1="42969" x2="89242" y2="42969"/>
                        <a14:foregroundMark x1="85575" y1="42969" x2="85575" y2="42969"/>
                        <a14:foregroundMark x1="95110" y1="57292" x2="95110" y2="57292"/>
                        <a14:foregroundMark x1="91198" y1="82292" x2="91198" y2="82292"/>
                        <a14:foregroundMark x1="86064" y1="82813" x2="86064" y2="82813"/>
                        <a14:foregroundMark x1="96088" y1="72656" x2="96088" y2="72656"/>
                        <a14:foregroundMark x1="91687" y1="66927" x2="91687" y2="66927"/>
                        <a14:foregroundMark x1="89242" y1="63802" x2="89242" y2="63802"/>
                        <a14:foregroundMark x1="32763" y1="15885" x2="32763" y2="1588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2288" y="4052268"/>
            <a:ext cx="3032662" cy="2844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1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467" b="100000" l="0" r="100000">
                        <a14:foregroundMark x1="68642" y1="51168" x2="68642" y2="51168"/>
                        <a14:foregroundMark x1="72840" y1="51168" x2="72840" y2="51168"/>
                        <a14:foregroundMark x1="66914" y1="50000" x2="66914" y2="50000"/>
                        <a14:foregroundMark x1="80494" y1="54206" x2="80494" y2="54206"/>
                        <a14:foregroundMark x1="87407" y1="58178" x2="87407" y2="58178"/>
                        <a14:foregroundMark x1="81481" y1="59813" x2="81481" y2="59813"/>
                        <a14:foregroundMark x1="81481" y1="67056" x2="81481" y2="67056"/>
                        <a14:foregroundMark x1="86420" y1="74065" x2="86420" y2="74065"/>
                        <a14:foregroundMark x1="81728" y1="78738" x2="81728" y2="78738"/>
                        <a14:foregroundMark x1="79506" y1="77570" x2="79506" y2="77570"/>
                        <a14:foregroundMark x1="86914" y1="64019" x2="86914" y2="64019"/>
                        <a14:foregroundMark x1="81481" y1="65421" x2="81481" y2="66822"/>
                        <a14:foregroundMark x1="83704" y1="75234" x2="83704" y2="75234"/>
                        <a14:foregroundMark x1="89630" y1="75234" x2="89630" y2="75234"/>
                        <a14:foregroundMark x1="93580" y1="75234" x2="93580" y2="75234"/>
                        <a14:foregroundMark x1="76790" y1="53271" x2="76790" y2="53271"/>
                        <a14:foregroundMark x1="65432" y1="52570" x2="65432" y2="52570"/>
                        <a14:foregroundMark x1="9630" y1="50000" x2="9630" y2="50000"/>
                        <a14:foregroundMark x1="9136" y1="65888" x2="9136" y2="65888"/>
                        <a14:foregroundMark x1="2716" y1="65421" x2="2716" y2="65421"/>
                        <a14:foregroundMark x1="10123" y1="68458" x2="12840" y2="69626"/>
                        <a14:foregroundMark x1="15062" y1="72196" x2="15062" y2="73131"/>
                        <a14:foregroundMark x1="10617" y1="76168" x2="10617" y2="76168"/>
                        <a14:foregroundMark x1="6914" y1="76168" x2="6914" y2="76168"/>
                        <a14:foregroundMark x1="60494" y1="22664" x2="60494" y2="22664"/>
                        <a14:foregroundMark x1="55062" y1="40654" x2="55062" y2="40654"/>
                        <a14:foregroundMark x1="50617" y1="43692" x2="50617" y2="43692"/>
                        <a14:foregroundMark x1="52099" y1="47897" x2="52099" y2="47897"/>
                        <a14:foregroundMark x1="69383" y1="46963" x2="69383" y2="46963"/>
                        <a14:foregroundMark x1="74321" y1="46963" x2="74321" y2="469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61447" y="4422303"/>
            <a:ext cx="2224981" cy="234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maxpark.com/static/u/article_image/12/09/18/tmpyo561H.jpe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98162"/>
                    </a14:imgEffect>
                  </a14:imgLayer>
                </a14:imgProps>
              </a:ext>
            </a:extLst>
          </a:blip>
          <a:srcRect r="3937" b="1550"/>
          <a:stretch>
            <a:fillRect/>
          </a:stretch>
        </p:blipFill>
        <p:spPr bwMode="auto">
          <a:xfrm>
            <a:off x="5160120" y="4320067"/>
            <a:ext cx="1609862" cy="230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funforkids.ru/pictures/mushrooms/mushroom071.png"/>
          <p:cNvPicPr/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326810" y="2155588"/>
            <a:ext cx="1702114" cy="217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samlib.ru/img/i/iwanow_w_g/ivg200247/syr.1.jpg"/>
          <p:cNvPicPr/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322" b="100000" l="1667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408449" y="129986"/>
            <a:ext cx="1679812" cy="188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1979200" y="3886777"/>
            <a:ext cx="5905168" cy="687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«СЪЕДОБНЫЙ - ЯДОВИТЫЙ»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http://funforkids.ru/pictures/mushrooms/mushroom071.pn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7120815" y="1298297"/>
            <a:ext cx="1501547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http://www.ramki-photoshop.ru/priroda/priroda64.png"/>
          <p:cNvPicPr>
            <a:picLocks noChangeAspect="1" noChangeArrowheads="1"/>
          </p:cNvPicPr>
          <p:nvPr/>
        </p:nvPicPr>
        <p:blipFill>
          <a:blip r:embed="rId5" r:link="rId6" cstate="print"/>
          <a:srcRect b="4881"/>
          <a:stretch>
            <a:fillRect/>
          </a:stretch>
        </p:blipFill>
        <p:spPr bwMode="auto">
          <a:xfrm rot="3579212">
            <a:off x="5808126" y="886207"/>
            <a:ext cx="2837081" cy="239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" descr="http://www.zooclub.ru/skat/img.php?w=650&amp;h=600&amp;img=./attach/sim/2267.jpg"/>
          <p:cNvPicPr>
            <a:picLocks noChangeAspect="1" noChangeArrowheads="1"/>
          </p:cNvPicPr>
          <p:nvPr/>
        </p:nvPicPr>
        <p:blipFill>
          <a:blip r:embed="rId7" r:link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362541" y="4766565"/>
            <a:ext cx="1612595" cy="167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16" descr="http://parus-school.ru/image11.png?i=3023&amp;k=kak-viglyadit-list-osini-foto"/>
          <p:cNvPicPr>
            <a:picLocks noChangeAspect="1" noChangeArrowheads="1"/>
          </p:cNvPicPr>
          <p:nvPr/>
        </p:nvPicPr>
        <p:blipFill>
          <a:blip r:embed="rId10" r:link="rId11" cstate="print"/>
          <a:srcRect l="11411" t="15195" r="24452" b="6488"/>
          <a:stretch>
            <a:fillRect/>
          </a:stretch>
        </p:blipFill>
        <p:spPr bwMode="auto">
          <a:xfrm>
            <a:off x="6520901" y="4001391"/>
            <a:ext cx="2183607" cy="294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20" descr="image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79686" y="577008"/>
            <a:ext cx="1233167" cy="200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ds02.infourok.ru/uploads/ex/0fbe/00031cfd-231deafc/hello_html_m3040ef96.png"/>
          <p:cNvPicPr>
            <a:picLocks noChangeAspect="1" noChangeArrowheads="1"/>
          </p:cNvPicPr>
          <p:nvPr/>
        </p:nvPicPr>
        <p:blipFill>
          <a:blip r:embed="rId14" r:link="rId15" cstate="print"/>
          <a:srcRect l="19806" t="1176" r="14610" b="6117"/>
          <a:stretch>
            <a:fillRect/>
          </a:stretch>
        </p:blipFill>
        <p:spPr bwMode="auto">
          <a:xfrm>
            <a:off x="3832704" y="244750"/>
            <a:ext cx="3925885" cy="3828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4" descr="image1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>
                        <a14:foregroundMark x1="12077" y1="62651" x2="12077" y2="62651"/>
                        <a14:foregroundMark x1="25121" y1="59839" x2="25121" y2="59839"/>
                        <a14:foregroundMark x1="27053" y1="63454" x2="27053" y2="63454"/>
                        <a14:foregroundMark x1="86957" y1="57028" x2="86957" y2="57028"/>
                        <a14:foregroundMark x1="62319" y1="69880" x2="62319" y2="69880"/>
                        <a14:foregroundMark x1="89855" y1="69076" x2="89855" y2="69076"/>
                        <a14:foregroundMark x1="96135" y1="71888" x2="96135" y2="71888"/>
                        <a14:foregroundMark x1="15459" y1="91165" x2="15459" y2="91165"/>
                        <a14:foregroundMark x1="3865" y1="71486" x2="3865" y2="71486"/>
                        <a14:foregroundMark x1="7729" y1="60643" x2="7729" y2="60643"/>
                        <a14:backgroundMark x1="28502" y1="64257" x2="28502" y2="64257"/>
                        <a14:backgroundMark x1="96135" y1="78715" x2="96135" y2="78715"/>
                        <a14:backgroundMark x1="91787" y1="74699" x2="91787" y2="746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7104" y="497238"/>
            <a:ext cx="1791658" cy="216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img1.liveinternet.ru/images/attach/c/8/125/188/125188475_0_103c39_73048e59_orig.png"/>
          <p:cNvPicPr>
            <a:picLocks noChangeAspect="1" noChangeArrowheads="1"/>
          </p:cNvPicPr>
          <p:nvPr/>
        </p:nvPicPr>
        <p:blipFill>
          <a:blip r:embed="rId18" r:link="rId19" cstate="print"/>
          <a:srcRect/>
          <a:stretch>
            <a:fillRect/>
          </a:stretch>
        </p:blipFill>
        <p:spPr bwMode="auto">
          <a:xfrm>
            <a:off x="-96321" y="473097"/>
            <a:ext cx="3730268" cy="3722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1" descr="image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9899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96558" y="3700629"/>
            <a:ext cx="1940913" cy="211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3" descr="http://www.playcast.ru/uploads/2016/08/24/19677069.png"/>
          <p:cNvPicPr>
            <a:picLocks noChangeAspect="1" noChangeArrowheads="1"/>
          </p:cNvPicPr>
          <p:nvPr/>
        </p:nvPicPr>
        <p:blipFill>
          <a:blip r:embed="rId22" r:link="rId23" cstate="print"/>
          <a:srcRect/>
          <a:stretch>
            <a:fillRect/>
          </a:stretch>
        </p:blipFill>
        <p:spPr bwMode="auto">
          <a:xfrm flipH="1">
            <a:off x="1269802" y="3022461"/>
            <a:ext cx="4371222" cy="392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samlib.ru/img/i/iwanow_w_g/ivg200247/syr.1.jpg"/>
          <p:cNvPicPr/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322" b="100000" l="1667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98763" y="3991757"/>
            <a:ext cx="1998812" cy="2188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www.playcast.ru/uploads/2014/09/14/9835320.png"/>
          <p:cNvPicPr>
            <a:picLocks noChangeAspect="1" noChangeArrowheads="1"/>
          </p:cNvPicPr>
          <p:nvPr/>
        </p:nvPicPr>
        <p:blipFill>
          <a:blip r:embed="rId26" r:link="rId27" cstate="print"/>
          <a:srcRect/>
          <a:stretch>
            <a:fillRect/>
          </a:stretch>
        </p:blipFill>
        <p:spPr bwMode="auto">
          <a:xfrm rot="13401634">
            <a:off x="3939462" y="2884068"/>
            <a:ext cx="4189105" cy="366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6257637" y="-30915"/>
            <a:ext cx="2657476" cy="687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«ПРЯТКИ»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8492" y="6180547"/>
            <a:ext cx="83809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Угадай какие грибы спрятались под листьями?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5" y="129018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915816" y="2132856"/>
          <a:ext cx="1728192" cy="2376264"/>
        </p:xfrm>
        <a:graphic>
          <a:graphicData uri="http://schemas.openxmlformats.org/drawingml/2006/table">
            <a:tbl>
              <a:tblPr/>
              <a:tblGrid>
                <a:gridCol w="17281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8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81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230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789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02889" y="86829"/>
            <a:ext cx="2441111" cy="2069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8" name="Рисунок 23" descr="image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401" b="44424" l="1131" r="35457">
                        <a14:foregroundMark x1="17472" y1="40461" x2="17472" y2="40461"/>
                        <a14:foregroundMark x1="16033" y1="37972" x2="16033" y2="37972"/>
                        <a14:foregroundMark x1="23741" y1="38894" x2="23741" y2="38894"/>
                        <a14:foregroundMark x1="10277" y1="34654" x2="10277" y2="34654"/>
                        <a14:foregroundMark x1="8530" y1="32903" x2="8530" y2="32903"/>
                        <a14:foregroundMark x1="5858" y1="38065" x2="5858" y2="38065"/>
                        <a14:foregroundMark x1="10175" y1="38894" x2="10175" y2="38894"/>
                        <a14:foregroundMark x1="35457" y1="43410" x2="35457" y2="43410"/>
                      </a14:backgroundRemoval>
                    </a14:imgEffect>
                  </a14:imgLayer>
                </a14:imgProps>
              </a:ext>
            </a:extLst>
          </a:blip>
          <a:srcRect l="1378" t="29175" r="73279" b="55278"/>
          <a:stretch>
            <a:fillRect/>
          </a:stretch>
        </p:blipFill>
        <p:spPr bwMode="auto">
          <a:xfrm>
            <a:off x="3039095" y="2156646"/>
            <a:ext cx="1523083" cy="1083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9" name="Рисунок 23" descr="image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825" b="70046" l="2775" r="38335">
                        <a14:foregroundMark x1="12641" y1="59263" x2="12641" y2="59263"/>
                        <a14:foregroundMark x1="5550" y1="62120" x2="5550" y2="62120"/>
                        <a14:foregroundMark x1="6680" y1="63134" x2="6680" y2="63134"/>
                        <a14:foregroundMark x1="7194" y1="62120" x2="7194" y2="61751"/>
                        <a14:foregroundMark x1="6680" y1="60184" x2="6680" y2="60184"/>
                        <a14:foregroundMark x1="6578" y1="60092" x2="6578" y2="60276"/>
                        <a14:foregroundMark x1="6578" y1="60829" x2="6475" y2="62396"/>
                        <a14:foregroundMark x1="6269" y1="64147" x2="6269" y2="64147"/>
                        <a14:foregroundMark x1="6064" y1="65161" x2="6064" y2="65161"/>
                        <a14:foregroundMark x1="5755" y1="65622" x2="5755" y2="65622"/>
                        <a14:foregroundMark x1="19938" y1="65622" x2="19938" y2="65622"/>
                        <a14:foregroundMark x1="16855" y1="65806" x2="16855" y2="65806"/>
                        <a14:foregroundMark x1="14491" y1="65346" x2="14491" y2="65346"/>
                        <a14:foregroundMark x1="14388" y1="65161" x2="14697" y2="65069"/>
                        <a14:foregroundMark x1="15930" y1="64147" x2="15930" y2="64147"/>
                        <a14:foregroundMark x1="17883" y1="64147" x2="17883" y2="64147"/>
                        <a14:foregroundMark x1="19116" y1="64516" x2="19116" y2="64516"/>
                        <a14:foregroundMark x1="22508" y1="64516" x2="22508" y2="64516"/>
                        <a14:foregroundMark x1="24358" y1="66452" x2="24358" y2="66452"/>
                        <a14:foregroundMark x1="23535" y1="66544" x2="23330" y2="66544"/>
                        <a14:foregroundMark x1="22610" y1="66544" x2="22610" y2="66544"/>
                        <a14:foregroundMark x1="20658" y1="67926" x2="20658" y2="67926"/>
                        <a14:foregroundMark x1="19424" y1="68295" x2="19424" y2="68295"/>
                        <a14:foregroundMark x1="20144" y1="68203" x2="20144" y2="68203"/>
                        <a14:foregroundMark x1="13772" y1="66636" x2="13772" y2="66636"/>
                        <a14:foregroundMark x1="21172" y1="63041" x2="21172" y2="63041"/>
                        <a14:foregroundMark x1="19219" y1="63041" x2="19219" y2="63041"/>
                        <a14:foregroundMark x1="13361" y1="59447" x2="13361" y2="59447"/>
                        <a14:foregroundMark x1="12950" y1="60829" x2="12950" y2="60829"/>
                        <a14:foregroundMark x1="12744" y1="59171" x2="12744" y2="59171"/>
                        <a14:foregroundMark x1="12950" y1="57051" x2="12950" y2="57051"/>
                        <a14:foregroundMark x1="20966" y1="65899" x2="20966" y2="65899"/>
                        <a14:foregroundMark x1="22713" y1="67834" x2="22713" y2="67834"/>
                        <a14:foregroundMark x1="24563" y1="67097" x2="24769" y2="66912"/>
                        <a14:foregroundMark x1="24872" y1="65346" x2="24872" y2="65346"/>
                        <a14:foregroundMark x1="24049" y1="64608" x2="24049" y2="64608"/>
                        <a14:foregroundMark x1="21788" y1="63410" x2="21788" y2="63410"/>
                        <a14:foregroundMark x1="17883" y1="67650" x2="17883" y2="67650"/>
                        <a14:foregroundMark x1="17575" y1="66820" x2="17575" y2="66820"/>
                        <a14:foregroundMark x1="18499" y1="65714" x2="18499" y2="65714"/>
                        <a14:foregroundMark x1="15930" y1="64885" x2="15930" y2="64885"/>
                        <a14:foregroundMark x1="14697" y1="65622" x2="14697" y2="65622"/>
                        <a14:foregroundMark x1="17883" y1="67097" x2="17883" y2="67097"/>
                        <a14:foregroundMark x1="21891" y1="68756" x2="21891" y2="68756"/>
                        <a14:foregroundMark x1="16855" y1="66544" x2="16855" y2="66544"/>
                        <a14:foregroundMark x1="24255" y1="65806" x2="24255" y2="65806"/>
                        <a14:foregroundMark x1="23535" y1="65806" x2="23535" y2="65806"/>
                        <a14:foregroundMark x1="16033" y1="65346" x2="16033" y2="65346"/>
                        <a14:foregroundMark x1="22508" y1="66083" x2="22508" y2="66083"/>
                        <a14:foregroundMark x1="22508" y1="65991" x2="22508" y2="65991"/>
                        <a14:foregroundMark x1="21686" y1="66359" x2="21686" y2="66359"/>
                        <a14:foregroundMark x1="25077" y1="66359" x2="25077" y2="66359"/>
                        <a14:foregroundMark x1="23124" y1="65806" x2="23124" y2="65806"/>
                        <a14:foregroundMark x1="32271" y1="68203" x2="32271" y2="68203"/>
                        <a14:foregroundMark x1="38335" y1="69309" x2="38129" y2="69217"/>
                      </a14:backgroundRemoval>
                    </a14:imgEffect>
                  </a14:imgLayer>
                </a14:imgProps>
              </a:ext>
            </a:extLst>
          </a:blip>
          <a:srcRect l="2554" t="53743" r="73492" b="29750"/>
          <a:stretch>
            <a:fillRect/>
          </a:stretch>
        </p:blipFill>
        <p:spPr bwMode="auto">
          <a:xfrm>
            <a:off x="3006046" y="3355794"/>
            <a:ext cx="1556132" cy="1118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arhivurokov.ru/kopilka/uploads/user_file_545a364c2c7bb/posobiie-po-podghotovkie-k-itoghovoi-attiestatsii-uchashchikhsia-po-tiemie-slovosochietaniie_6.png"/>
          <p:cNvPicPr/>
          <p:nvPr/>
        </p:nvPicPr>
        <p:blipFill>
          <a:blip r:embed="rId8" cstate="print"/>
          <a:srcRect t="4029" b="4396"/>
          <a:stretch>
            <a:fillRect/>
          </a:stretch>
        </p:blipFill>
        <p:spPr bwMode="auto">
          <a:xfrm>
            <a:off x="277974" y="2024844"/>
            <a:ext cx="22322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1" descr="image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8990">
                        <a14:backgroundMark x1="23737" y1="37805" x2="23737" y2="3780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14167" y="115888"/>
            <a:ext cx="1598852" cy="1955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4" descr="image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2077" y1="62651" x2="12077" y2="62651"/>
                        <a14:foregroundMark x1="25121" y1="59839" x2="25121" y2="59839"/>
                        <a14:foregroundMark x1="27053" y1="63454" x2="27053" y2="63454"/>
                        <a14:foregroundMark x1="86957" y1="57028" x2="86957" y2="57028"/>
                        <a14:foregroundMark x1="62319" y1="69880" x2="62319" y2="69880"/>
                        <a14:foregroundMark x1="89855" y1="69076" x2="89855" y2="69076"/>
                        <a14:foregroundMark x1="96135" y1="71888" x2="96135" y2="71888"/>
                        <a14:foregroundMark x1="15459" y1="91165" x2="15459" y2="91165"/>
                        <a14:foregroundMark x1="3865" y1="71486" x2="3865" y2="71486"/>
                        <a14:foregroundMark x1="7729" y1="60643" x2="7729" y2="60643"/>
                        <a14:backgroundMark x1="28502" y1="64257" x2="28502" y2="64257"/>
                        <a14:backgroundMark x1="96135" y1="78715" x2="96135" y2="78715"/>
                        <a14:backgroundMark x1="91787" y1="74699" x2="91787" y2="746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61637" y="107577"/>
            <a:ext cx="1583128" cy="190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20" descr="image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93383" y="72837"/>
            <a:ext cx="1219318" cy="197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12" descr="image10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93022" y="2419442"/>
            <a:ext cx="1529507" cy="187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://funforkids.ru/pictures/mushrooms/mushroom071.png"/>
          <p:cNvPicPr/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36296" y="2105202"/>
            <a:ext cx="1702114" cy="217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1956" r="97800">
                        <a14:foregroundMark x1="76039" y1="19531" x2="76039" y2="19531"/>
                        <a14:foregroundMark x1="77751" y1="29167" x2="77751" y2="29167"/>
                        <a14:foregroundMark x1="85086" y1="37760" x2="85086" y2="37760"/>
                        <a14:foregroundMark x1="89242" y1="42969" x2="89242" y2="42969"/>
                        <a14:foregroundMark x1="85575" y1="42969" x2="85575" y2="42969"/>
                        <a14:foregroundMark x1="95110" y1="57292" x2="95110" y2="57292"/>
                        <a14:foregroundMark x1="91198" y1="82292" x2="91198" y2="82292"/>
                        <a14:foregroundMark x1="86064" y1="82813" x2="86064" y2="82813"/>
                        <a14:foregroundMark x1="96088" y1="72656" x2="96088" y2="72656"/>
                        <a14:foregroundMark x1="91687" y1="66927" x2="91687" y2="66927"/>
                        <a14:foregroundMark x1="89242" y1="63802" x2="89242" y2="63802"/>
                        <a14:foregroundMark x1="32763" y1="15885" x2="32763" y2="1588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9585" y="4412497"/>
            <a:ext cx="2508977" cy="235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18" descr="image1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9306" l="0" r="100000">
                        <a14:backgroundMark x1="27941" y1="40972" x2="27941" y2="40972"/>
                        <a14:backgroundMark x1="76961" y1="36806" x2="76961" y2="36806"/>
                        <a14:backgroundMark x1="95588" y1="58333" x2="95588" y2="58333"/>
                        <a14:backgroundMark x1="94118" y1="53125" x2="94118" y2="53125"/>
                        <a14:backgroundMark x1="89706" y1="84722" x2="89706" y2="84722"/>
                        <a14:backgroundMark x1="63725" y1="62500" x2="63725" y2="62500"/>
                        <a14:backgroundMark x1="61765" y1="57639" x2="61765" y2="57639"/>
                        <a14:backgroundMark x1="64706" y1="67014" x2="64706" y2="67014"/>
                        <a14:backgroundMark x1="41176" y1="61458" x2="41176" y2="61458"/>
                        <a14:backgroundMark x1="4412" y1="83681" x2="4412" y2="83681"/>
                        <a14:backgroundMark x1="95588" y1="86806" x2="95588" y2="8680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51146" y="4727201"/>
            <a:ext cx="1386982" cy="196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://maxpark.com/static/u/article_image/12/09/18/tmpyo561H.jpe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98162"/>
                    </a14:imgEffect>
                  </a14:imgLayer>
                </a14:imgProps>
              </a:ext>
            </a:extLst>
          </a:blip>
          <a:srcRect r="3937" b="1550"/>
          <a:stretch>
            <a:fillRect/>
          </a:stretch>
        </p:blipFill>
        <p:spPr bwMode="auto">
          <a:xfrm>
            <a:off x="5253150" y="4581525"/>
            <a:ext cx="1368366" cy="1962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467" b="100000" l="0" r="100000">
                        <a14:foregroundMark x1="68642" y1="51168" x2="68642" y2="51168"/>
                        <a14:foregroundMark x1="72840" y1="51168" x2="72840" y2="51168"/>
                        <a14:foregroundMark x1="66914" y1="50000" x2="66914" y2="50000"/>
                        <a14:foregroundMark x1="80494" y1="54206" x2="80494" y2="54206"/>
                        <a14:foregroundMark x1="87407" y1="58178" x2="87407" y2="58178"/>
                        <a14:foregroundMark x1="81481" y1="59813" x2="81481" y2="59813"/>
                        <a14:foregroundMark x1="81481" y1="67056" x2="81481" y2="67056"/>
                        <a14:foregroundMark x1="86420" y1="74065" x2="86420" y2="74065"/>
                        <a14:foregroundMark x1="81728" y1="78738" x2="81728" y2="78738"/>
                        <a14:foregroundMark x1="79506" y1="77570" x2="79506" y2="77570"/>
                        <a14:foregroundMark x1="86914" y1="64019" x2="86914" y2="64019"/>
                        <a14:foregroundMark x1="81481" y1="65421" x2="81481" y2="66822"/>
                        <a14:foregroundMark x1="83704" y1="75234" x2="83704" y2="75234"/>
                        <a14:foregroundMark x1="89630" y1="75234" x2="89630" y2="75234"/>
                        <a14:foregroundMark x1="93580" y1="75234" x2="93580" y2="75234"/>
                        <a14:foregroundMark x1="76790" y1="53271" x2="76790" y2="53271"/>
                        <a14:foregroundMark x1="65432" y1="52570" x2="65432" y2="52570"/>
                        <a14:foregroundMark x1="9630" y1="50000" x2="9630" y2="50000"/>
                        <a14:foregroundMark x1="9136" y1="65888" x2="9136" y2="65888"/>
                        <a14:foregroundMark x1="2716" y1="65421" x2="2716" y2="65421"/>
                        <a14:foregroundMark x1="10123" y1="68458" x2="12840" y2="69626"/>
                        <a14:foregroundMark x1="15062" y1="72196" x2="15062" y2="73131"/>
                        <a14:foregroundMark x1="10617" y1="76168" x2="10617" y2="76168"/>
                        <a14:foregroundMark x1="6914" y1="76168" x2="6914" y2="76168"/>
                        <a14:foregroundMark x1="60494" y1="22664" x2="60494" y2="22664"/>
                        <a14:foregroundMark x1="55062" y1="40654" x2="55062" y2="40654"/>
                        <a14:foregroundMark x1="50617" y1="43692" x2="50617" y2="43692"/>
                        <a14:foregroundMark x1="52099" y1="47897" x2="52099" y2="47897"/>
                        <a14:foregroundMark x1="69383" y1="46963" x2="69383" y2="46963"/>
                        <a14:foregroundMark x1="74321" y1="46963" x2="74321" y2="4696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909945" y="4412497"/>
            <a:ext cx="2157752" cy="227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205228" y="6450193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Какой гриб тебе нравится? Опиши его.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285728"/>
          <a:ext cx="6929487" cy="2428892"/>
        </p:xfrm>
        <a:graphic>
          <a:graphicData uri="http://schemas.openxmlformats.org/drawingml/2006/table">
            <a:tbl>
              <a:tblPr/>
              <a:tblGrid>
                <a:gridCol w="1731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2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2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25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288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14480" y="4000504"/>
          <a:ext cx="6715171" cy="1928826"/>
        </p:xfrm>
        <a:graphic>
          <a:graphicData uri="http://schemas.openxmlformats.org/drawingml/2006/table">
            <a:tbl>
              <a:tblPr/>
              <a:tblGrid>
                <a:gridCol w="1432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9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5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89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288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3" name="Picture 6" descr="http://cs628527.vk.me/v628527071/213d4/DmQqce8ugE0.jpg"/>
          <p:cNvPicPr>
            <a:picLocks noChangeAspect="1" noChangeArrowheads="1"/>
          </p:cNvPicPr>
          <p:nvPr/>
        </p:nvPicPr>
        <p:blipFill>
          <a:blip r:embed="rId3" r:link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54247" y="4087354"/>
            <a:ext cx="1471011" cy="175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1" descr="image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990">
                        <a14:backgroundMark x1="23737" y1="37805" x2="23737" y2="3780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16722" y="507672"/>
            <a:ext cx="1598852" cy="2206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lukomorie-musical.ru/multimedia/eskizi/borov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920" y="1837133"/>
            <a:ext cx="221457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4" descr="image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12077" y1="62651" x2="12077" y2="62651"/>
                        <a14:foregroundMark x1="25121" y1="59839" x2="25121" y2="59839"/>
                        <a14:foregroundMark x1="27053" y1="63454" x2="27053" y2="63454"/>
                        <a14:foregroundMark x1="86957" y1="57028" x2="86957" y2="57028"/>
                        <a14:foregroundMark x1="62319" y1="69880" x2="62319" y2="69880"/>
                        <a14:foregroundMark x1="89855" y1="69076" x2="89855" y2="69076"/>
                        <a14:foregroundMark x1="96135" y1="71888" x2="96135" y2="71888"/>
                        <a14:foregroundMark x1="15459" y1="91165" x2="15459" y2="91165"/>
                        <a14:foregroundMark x1="3865" y1="71486" x2="3865" y2="71486"/>
                        <a14:foregroundMark x1="7729" y1="60643" x2="7729" y2="60643"/>
                        <a14:backgroundMark x1="28502" y1="64257" x2="28502" y2="64257"/>
                        <a14:backgroundMark x1="96135" y1="78715" x2="96135" y2="78715"/>
                        <a14:backgroundMark x1="91787" y1="74699" x2="91787" y2="746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628009" y="376692"/>
            <a:ext cx="1701596" cy="221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8" descr="image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306" l="0" r="100000">
                        <a14:backgroundMark x1="27941" y1="40972" x2="27941" y2="40972"/>
                        <a14:backgroundMark x1="76961" y1="36806" x2="76961" y2="36806"/>
                        <a14:backgroundMark x1="95588" y1="58333" x2="95588" y2="58333"/>
                        <a14:backgroundMark x1="94118" y1="53125" x2="94118" y2="53125"/>
                        <a14:backgroundMark x1="89706" y1="84722" x2="89706" y2="84722"/>
                        <a14:backgroundMark x1="63725" y1="62500" x2="63725" y2="62500"/>
                        <a14:backgroundMark x1="61765" y1="57639" x2="61765" y2="57639"/>
                        <a14:backgroundMark x1="64706" y1="67014" x2="64706" y2="67014"/>
                        <a14:backgroundMark x1="41176" y1="61458" x2="41176" y2="61458"/>
                        <a14:backgroundMark x1="4412" y1="83681" x2="4412" y2="83681"/>
                        <a14:backgroundMark x1="95588" y1="86806" x2="95588" y2="8680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18318" y="470369"/>
            <a:ext cx="1500198" cy="212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20" descr="image1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649" l="1099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77547" y="376692"/>
            <a:ext cx="1432793" cy="2325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8" descr="image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306" l="0" r="100000">
                        <a14:backgroundMark x1="27941" y1="40972" x2="27941" y2="40972"/>
                        <a14:backgroundMark x1="76961" y1="36806" x2="76961" y2="36806"/>
                        <a14:backgroundMark x1="95588" y1="58333" x2="95588" y2="58333"/>
                        <a14:backgroundMark x1="94118" y1="53125" x2="94118" y2="53125"/>
                        <a14:backgroundMark x1="89706" y1="84722" x2="89706" y2="84722"/>
                        <a14:backgroundMark x1="63725" y1="62500" x2="63725" y2="62500"/>
                        <a14:backgroundMark x1="61765" y1="57639" x2="61765" y2="57639"/>
                        <a14:backgroundMark x1="64706" y1="67014" x2="64706" y2="67014"/>
                        <a14:backgroundMark x1="41176" y1="61458" x2="41176" y2="61458"/>
                        <a14:backgroundMark x1="4412" y1="83681" x2="4412" y2="83681"/>
                        <a14:backgroundMark x1="95588" y1="86806" x2="95588" y2="8680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4610" y="4077463"/>
            <a:ext cx="1327492" cy="187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1956" r="97800">
                        <a14:foregroundMark x1="76039" y1="19531" x2="76039" y2="19531"/>
                        <a14:foregroundMark x1="77751" y1="29167" x2="77751" y2="29167"/>
                        <a14:foregroundMark x1="85086" y1="37760" x2="85086" y2="37760"/>
                        <a14:foregroundMark x1="89242" y1="42969" x2="89242" y2="42969"/>
                        <a14:foregroundMark x1="85575" y1="42969" x2="85575" y2="42969"/>
                        <a14:foregroundMark x1="95110" y1="57292" x2="95110" y2="57292"/>
                        <a14:foregroundMark x1="91198" y1="82292" x2="91198" y2="82292"/>
                        <a14:foregroundMark x1="86064" y1="82813" x2="86064" y2="82813"/>
                        <a14:foregroundMark x1="96088" y1="72656" x2="96088" y2="72656"/>
                        <a14:foregroundMark x1="91687" y1="66927" x2="91687" y2="66927"/>
                        <a14:foregroundMark x1="89242" y1="63802" x2="89242" y2="63802"/>
                        <a14:foregroundMark x1="32763" y1="15885" x2="32763" y2="1588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34998" y="4000504"/>
            <a:ext cx="2029391" cy="19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12" descr="image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95736" y="4196371"/>
            <a:ext cx="1529507" cy="166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2700477" y="2970683"/>
            <a:ext cx="5608696" cy="687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«ЧЕТВЁРТЫЙ ЛИШНИЙ»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0" y="0"/>
            <a:ext cx="91379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71538" y="428604"/>
          <a:ext cx="7072361" cy="2143140"/>
        </p:xfrm>
        <a:graphic>
          <a:graphicData uri="http://schemas.openxmlformats.org/drawingml/2006/table">
            <a:tbl>
              <a:tblPr/>
              <a:tblGrid>
                <a:gridCol w="1767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8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1431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57290" y="4286256"/>
          <a:ext cx="7358115" cy="2000264"/>
        </p:xfrm>
        <a:graphic>
          <a:graphicData uri="http://schemas.openxmlformats.org/drawingml/2006/table">
            <a:tbl>
              <a:tblPr/>
              <a:tblGrid>
                <a:gridCol w="1838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9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9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9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002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Рисунок 9" descr="http://www.coollady.ru/pic/0002/015/18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45811" y="590885"/>
            <a:ext cx="1490057" cy="18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mintnosorog.narod.ru/apelsin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714356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playcast.ru/uploads/2015/09/25/15199389.png"/>
          <p:cNvPicPr/>
          <p:nvPr/>
        </p:nvPicPr>
        <p:blipFill>
          <a:blip r:embed="rId6" cstate="print"/>
          <a:srcRect l="13109" t="5992" r="9530" b="3371"/>
          <a:stretch>
            <a:fillRect/>
          </a:stretch>
        </p:blipFill>
        <p:spPr bwMode="auto">
          <a:xfrm>
            <a:off x="2928926" y="571480"/>
            <a:ext cx="157163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5126" b="52764" l="0" r="97356">
                        <a14:foregroundMark x1="2404" y1="38693" x2="2404" y2="38693"/>
                        <a14:foregroundMark x1="6731" y1="41876" x2="6731" y2="41876"/>
                        <a14:foregroundMark x1="6490" y1="42881" x2="6490" y2="42881"/>
                        <a14:foregroundMark x1="10577" y1="40871" x2="10577" y2="40871"/>
                        <a14:foregroundMark x1="4567" y1="40704" x2="4567" y2="40704"/>
                        <a14:foregroundMark x1="9615" y1="40201" x2="9615" y2="40201"/>
                        <a14:foregroundMark x1="11538" y1="39363" x2="11538" y2="39363"/>
                        <a14:foregroundMark x1="12740" y1="39028" x2="12740" y2="39028"/>
                        <a14:foregroundMark x1="13942" y1="38023" x2="13942" y2="38023"/>
                        <a14:foregroundMark x1="14663" y1="37353" x2="14663" y2="37353"/>
                        <a14:foregroundMark x1="16827" y1="34338" x2="16827" y2="34338"/>
                        <a14:foregroundMark x1="20192" y1="27471" x2="20192" y2="27471"/>
                        <a14:foregroundMark x1="67548" y1="52764" x2="67308" y2="52764"/>
                        <a14:foregroundMark x1="62019" y1="41541" x2="62019" y2="41541"/>
                        <a14:foregroundMark x1="60577" y1="42379" x2="60577" y2="42379"/>
                        <a14:foregroundMark x1="58173" y1="43216" x2="58173" y2="43216"/>
                        <a14:foregroundMark x1="57933" y1="41374" x2="57933" y2="41374"/>
                        <a14:foregroundMark x1="58654" y1="37018" x2="58654" y2="37018"/>
                        <a14:foregroundMark x1="56971" y1="36851" x2="56971" y2="36851"/>
                        <a14:foregroundMark x1="53606" y1="36516" x2="53606" y2="36516"/>
                        <a14:foregroundMark x1="61298" y1="41709" x2="61298" y2="41709"/>
                        <a14:foregroundMark x1="61779" y1="45394" x2="61779" y2="45394"/>
                        <a14:foregroundMark x1="67308" y1="36851" x2="67308" y2="36851"/>
                        <a14:foregroundMark x1="68510" y1="34003" x2="68510" y2="34003"/>
                        <a14:foregroundMark x1="67548" y1="34506" x2="67548" y2="34506"/>
                        <a14:foregroundMark x1="61538" y1="29816" x2="61538" y2="29816"/>
                        <a14:foregroundMark x1="59856" y1="28978" x2="59856" y2="28978"/>
                        <a14:foregroundMark x1="63462" y1="26131" x2="63462" y2="26131"/>
                        <a14:foregroundMark x1="41106" y1="38526" x2="41106" y2="38526"/>
                        <a14:foregroundMark x1="37740" y1="42714" x2="37740" y2="42714"/>
                        <a14:foregroundMark x1="32933" y1="43719" x2="32933" y2="43719"/>
                        <a14:foregroundMark x1="31490" y1="42379" x2="31490" y2="42211"/>
                        <a14:foregroundMark x1="33654" y1="34338" x2="33654" y2="34338"/>
                        <a14:foregroundMark x1="39423" y1="44891" x2="39423" y2="44891"/>
                        <a14:foregroundMark x1="15625" y1="30821" x2="15625" y2="30821"/>
                        <a14:foregroundMark x1="9375" y1="28476" x2="9375" y2="28476"/>
                        <a14:foregroundMark x1="24519" y1="29481" x2="24519" y2="29481"/>
                        <a14:foregroundMark x1="5529" y1="31658" x2="5529" y2="31658"/>
                        <a14:foregroundMark x1="2885" y1="32328" x2="2885" y2="32328"/>
                      </a14:backgroundRemoval>
                    </a14:imgEffect>
                  </a14:imgLayer>
                </a14:imgProps>
              </a:ext>
            </a:extLst>
          </a:blip>
          <a:srcRect t="25446" r="73920" b="52456"/>
          <a:stretch>
            <a:fillRect/>
          </a:stretch>
        </p:blipFill>
        <p:spPr bwMode="auto">
          <a:xfrm>
            <a:off x="1402017" y="4286256"/>
            <a:ext cx="166978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sportsguy.ru/attaches/news/0/17/12_b.jpg"/>
          <p:cNvPicPr/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7775" r="94370"/>
                    </a14:imgEffect>
                  </a14:imgLayer>
                </a14:imgProps>
              </a:ext>
            </a:extLst>
          </a:blip>
          <a:srcRect l="10358" r="10619"/>
          <a:stretch>
            <a:fillRect/>
          </a:stretch>
        </p:blipFill>
        <p:spPr bwMode="auto">
          <a:xfrm>
            <a:off x="3175633" y="4395202"/>
            <a:ext cx="1848507" cy="1735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vykroika.kiev.ua/wp-content/uploads/2012/07/ris.3.jpg"/>
          <p:cNvPicPr/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89068" l="0" r="65962">
                        <a14:foregroundMark x1="56871" y1="39550" x2="56871" y2="39550"/>
                        <a14:foregroundMark x1="57717" y1="71383" x2="57717" y2="71383"/>
                        <a14:foregroundMark x1="54757" y1="68489" x2="54757" y2="68489"/>
                        <a14:foregroundMark x1="49894" y1="80707" x2="49894" y2="80707"/>
                        <a14:foregroundMark x1="58985" y1="80707" x2="58985" y2="80707"/>
                        <a14:foregroundMark x1="59197" y1="46302" x2="59197" y2="46302"/>
                        <a14:foregroundMark x1="41015" y1="82315" x2="41015" y2="82315"/>
                        <a14:foregroundMark x1="41226" y1="76527" x2="41226" y2="76527"/>
                        <a14:foregroundMark x1="18605" y1="75241" x2="18605" y2="75241"/>
                        <a14:foregroundMark x1="18182" y1="64630" x2="18182" y2="64630"/>
                        <a14:foregroundMark x1="50740" y1="87138" x2="50740" y2="87138"/>
                        <a14:foregroundMark x1="59619" y1="87460" x2="59619" y2="87460"/>
                        <a14:foregroundMark x1="63214" y1="86495" x2="63214" y2="86495"/>
                        <a14:foregroundMark x1="60888" y1="86495" x2="60888" y2="86495"/>
                        <a14:foregroundMark x1="64059" y1="85209" x2="64059" y2="85209"/>
                        <a14:foregroundMark x1="15856" y1="21543" x2="15856" y2="21543"/>
                        <a14:foregroundMark x1="63214" y1="46302" x2="63214" y2="46302"/>
                        <a14:foregroundMark x1="59619" y1="47910" x2="59619" y2="47910"/>
                        <a14:backgroundMark x1="20719" y1="5145" x2="20719" y2="5145"/>
                      </a14:backgroundRemoval>
                    </a14:imgEffect>
                  </a14:imgLayer>
                </a14:imgProps>
              </a:ext>
            </a:extLst>
          </a:blip>
          <a:srcRect r="34115" b="9207"/>
          <a:stretch>
            <a:fillRect/>
          </a:stretch>
        </p:blipFill>
        <p:spPr bwMode="auto">
          <a:xfrm>
            <a:off x="5063738" y="4519942"/>
            <a:ext cx="1852116" cy="1610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://xn----8sbaracqvvbzhyed.com.ua/media/catalog/product/cache/1/image/0dc2d03fe217f8c83829496872af24a0/1/0/106571_large.jpg"/>
          <p:cNvPicPr/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67" b="99000" l="11321" r="89434">
                        <a14:foregroundMark x1="53585" y1="22000" x2="53585" y2="22000"/>
                        <a14:foregroundMark x1="22264" y1="24667" x2="22264" y2="24667"/>
                        <a14:foregroundMark x1="20377" y1="17333" x2="20377" y2="17333"/>
                        <a14:foregroundMark x1="13585" y1="24333" x2="13585" y2="24333"/>
                        <a14:foregroundMark x1="43396" y1="22000" x2="43396" y2="22000"/>
                        <a14:foregroundMark x1="63019" y1="21667" x2="63019" y2="21667"/>
                        <a14:foregroundMark x1="51321" y1="22333" x2="51321" y2="22333"/>
                        <a14:foregroundMark x1="34717" y1="21667" x2="34717" y2="21667"/>
                        <a14:foregroundMark x1="71321" y1="6000" x2="71321" y2="6000"/>
                        <a14:foregroundMark x1="83774" y1="6667" x2="83774" y2="6667"/>
                        <a14:foregroundMark x1="62642" y1="5667" x2="62642" y2="5667"/>
                        <a14:foregroundMark x1="49811" y1="5000" x2="49811" y2="5000"/>
                        <a14:foregroundMark x1="40755" y1="5000" x2="40755" y2="5000"/>
                        <a14:foregroundMark x1="31698" y1="4667" x2="31698" y2="4667"/>
                        <a14:foregroundMark x1="25283" y1="4667" x2="25283" y2="4667"/>
                        <a14:foregroundMark x1="22642" y1="5000" x2="25283" y2="5000"/>
                        <a14:foregroundMark x1="30566" y1="4000" x2="32453" y2="4000"/>
                        <a14:foregroundMark x1="38113" y1="4333" x2="41887" y2="4667"/>
                        <a14:foregroundMark x1="19623" y1="6000" x2="19623" y2="6000"/>
                        <a14:foregroundMark x1="16604" y1="6333" x2="16604" y2="6333"/>
                        <a14:foregroundMark x1="22264" y1="5000" x2="22264" y2="5000"/>
                        <a14:foregroundMark x1="86415" y1="14667" x2="86415" y2="14667"/>
                        <a14:foregroundMark x1="39623" y1="19000" x2="39623" y2="19000"/>
                        <a14:foregroundMark x1="44528" y1="20000" x2="44528" y2="20000"/>
                        <a14:foregroundMark x1="46792" y1="19333" x2="46792" y2="19333"/>
                        <a14:foregroundMark x1="41887" y1="19000" x2="41887" y2="19000"/>
                        <a14:foregroundMark x1="42264" y1="18333" x2="42264" y2="18333"/>
                        <a14:foregroundMark x1="42642" y1="34000" x2="42642" y2="34000"/>
                        <a14:foregroundMark x1="53208" y1="5667" x2="53208" y2="5667"/>
                        <a14:backgroundMark x1="59245" y1="2000" x2="59245" y2="2000"/>
                        <a14:backgroundMark x1="56226" y1="2000" x2="56226" y2="2000"/>
                      </a14:backgroundRemoval>
                    </a14:imgEffect>
                  </a14:imgLayer>
                </a14:imgProps>
              </a:ext>
            </a:extLst>
          </a:blip>
          <a:srcRect l="11809" r="11558"/>
          <a:stretch>
            <a:fillRect/>
          </a:stretch>
        </p:blipFill>
        <p:spPr bwMode="auto">
          <a:xfrm>
            <a:off x="7176326" y="4408322"/>
            <a:ext cx="1352984" cy="170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7" name="Picture 1" descr="http://www.playcast.ru/uploads/2017/04/17/22341170.png"/>
          <p:cNvPicPr>
            <a:picLocks noChangeAspect="1" noChangeArrowheads="1"/>
          </p:cNvPicPr>
          <p:nvPr/>
        </p:nvPicPr>
        <p:blipFill>
          <a:blip r:embed="rId15" r:link="rId16" cstate="print"/>
          <a:srcRect l="19492" t="8142" r="14819" b="1242"/>
          <a:stretch>
            <a:fillRect/>
          </a:stretch>
        </p:blipFill>
        <p:spPr bwMode="auto">
          <a:xfrm>
            <a:off x="0" y="2285992"/>
            <a:ext cx="1456337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2" descr="image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54186" y="707670"/>
            <a:ext cx="1529507" cy="166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2700477" y="2970683"/>
            <a:ext cx="5608696" cy="687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«ЧТО ОБЩЕГО?»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598</TotalTime>
  <Words>72</Words>
  <Application>Microsoft Office PowerPoint</Application>
  <PresentationFormat>Экран (4:3)</PresentationFormat>
  <Paragraphs>57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ГРИБЫ</vt:lpstr>
      <vt:lpstr>ГДЕ РАСТУТ ГРИБЫ?</vt:lpstr>
      <vt:lpstr>ГДЕ В ЛЕСУ НАЙДЁМ ГРИБЫ?</vt:lpstr>
      <vt:lpstr>ИГРА «ОДИН - МНОГО»</vt:lpstr>
      <vt:lpstr>ИГРА «СЪЕДОБНЫЙ - ЯДОВИТЫЙ»</vt:lpstr>
      <vt:lpstr>ИГРА «ПРЯТКИ»</vt:lpstr>
      <vt:lpstr>Презентация PowerPoint</vt:lpstr>
      <vt:lpstr>ИГРА «ЧЕТВЁРТЫЙ ЛИШНИЙ»</vt:lpstr>
      <vt:lpstr>ИГРА «ЧТО ОБЩЕГО?»</vt:lpstr>
      <vt:lpstr>КАКОГО ГРИБА НЕ ХВАТАЕТ?</vt:lpstr>
      <vt:lpstr>ВАРИМ ГРИБНОЙ СУП.</vt:lpstr>
      <vt:lpstr>ЗАГОТАВЛИВАЕМ ГРИБЫ НА ЗИМУ.</vt:lpstr>
      <vt:lpstr>МОЛОДЦЫ!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ГРИБЫ</dc:title>
  <dc:creator>TANJA</dc:creator>
  <cp:lastModifiedBy>Елена Сураева</cp:lastModifiedBy>
  <cp:revision>48</cp:revision>
  <dcterms:created xsi:type="dcterms:W3CDTF">2017-10-03T00:46:03Z</dcterms:created>
  <dcterms:modified xsi:type="dcterms:W3CDTF">2020-10-21T15:21:13Z</dcterms:modified>
</cp:coreProperties>
</file>