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6" r:id="rId5"/>
    <p:sldId id="258" r:id="rId6"/>
    <p:sldId id="261" r:id="rId7"/>
    <p:sldId id="259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0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1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5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2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3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1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0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6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51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4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2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2A721-3705-4E57-9333-55B36717FD14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13C3-92E9-40E2-A237-F300B0ED2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772817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« Чудо остров»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МАДОУ детский сад Мечта»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воспитатель. Сирко. О.А.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1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ФИЗИЧЕСКОГО РАЗВИТИЯ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28733"/>
            <a:ext cx="4011910" cy="53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/>
          <a:stretch/>
        </p:blipFill>
        <p:spPr>
          <a:xfrm>
            <a:off x="484138" y="1174744"/>
            <a:ext cx="3456383" cy="271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00" y="1245688"/>
            <a:ext cx="3605048" cy="26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11406"/>
          <a:stretch/>
        </p:blipFill>
        <p:spPr>
          <a:xfrm>
            <a:off x="3170609" y="3893171"/>
            <a:ext cx="2586757" cy="246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8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60648"/>
            <a:ext cx="8352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/>
          <a:stretch/>
        </p:blipFill>
        <p:spPr>
          <a:xfrm>
            <a:off x="273819" y="1484784"/>
            <a:ext cx="4322150" cy="331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>
          <a:xfrm>
            <a:off x="4701334" y="1579912"/>
            <a:ext cx="4065714" cy="312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6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797152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КОНСТРУИРОВАНИЯ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/>
          <a:stretch/>
        </p:blipFill>
        <p:spPr>
          <a:xfrm>
            <a:off x="611560" y="1303934"/>
            <a:ext cx="409875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49" b="4314"/>
          <a:stretch/>
        </p:blipFill>
        <p:spPr>
          <a:xfrm rot="5400000">
            <a:off x="4933279" y="1448369"/>
            <a:ext cx="3454725" cy="302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4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3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ЗАНИМАТЕЛЬНОЙ МАТЕМАТИКИ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24" y="1821361"/>
            <a:ext cx="4322802" cy="324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6718"/>
          <a:stretch/>
        </p:blipFill>
        <p:spPr>
          <a:xfrm>
            <a:off x="4836543" y="1821361"/>
            <a:ext cx="3911922" cy="321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60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8" cy="6871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ПАТРИОТИЧЕСКОГО ВОСПИТАНИЯ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51" y="1460977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5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9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21363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60648"/>
            <a:ext cx="40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85256"/>
            <a:ext cx="3384376" cy="287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6979"/>
            <a:ext cx="3814236" cy="286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11944" b="2500"/>
          <a:stretch/>
        </p:blipFill>
        <p:spPr>
          <a:xfrm>
            <a:off x="664595" y="571722"/>
            <a:ext cx="1975897" cy="311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/>
          <a:stretch/>
        </p:blipFill>
        <p:spPr>
          <a:xfrm>
            <a:off x="1240680" y="3772078"/>
            <a:ext cx="333132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46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ТЕАТРАЛЬНОЙ И МУЗЫКАЛЬНОЙ ДЕЯТЕЛЬНОСТИ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"/>
          <a:stretch/>
        </p:blipFill>
        <p:spPr>
          <a:xfrm>
            <a:off x="541278" y="1481674"/>
            <a:ext cx="3570048" cy="2577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3" y="4477510"/>
            <a:ext cx="3710973" cy="178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19367" r="13248" b="5399"/>
          <a:stretch/>
        </p:blipFill>
        <p:spPr>
          <a:xfrm>
            <a:off x="4125018" y="1903633"/>
            <a:ext cx="2188670" cy="3536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>
          <a:xfrm>
            <a:off x="6433170" y="3212976"/>
            <a:ext cx="2459310" cy="306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7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94"/>
            <a:ext cx="9178280" cy="68719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ИЗОБРАЗИТЕЛЬНОЙ ДЕЯТЕЛЬНОСТИ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93" y="1424390"/>
            <a:ext cx="6492213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6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20</cp:revision>
  <dcterms:created xsi:type="dcterms:W3CDTF">2021-02-13T13:06:38Z</dcterms:created>
  <dcterms:modified xsi:type="dcterms:W3CDTF">2021-02-13T18:44:25Z</dcterms:modified>
</cp:coreProperties>
</file>