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3"/>
    <p:sldId id="261" r:id="rId4"/>
    <p:sldId id="260" r:id="rId5"/>
    <p:sldId id="259" r:id="rId6"/>
    <p:sldId id="258" r:id="rId7"/>
    <p:sldId id="257" r:id="rId8"/>
    <p:sldId id="267" r:id="rId9"/>
    <p:sldId id="266" r:id="rId10"/>
    <p:sldId id="265" r:id="rId11"/>
    <p:sldId id="278" r:id="rId12"/>
    <p:sldId id="264" r:id="rId13"/>
    <p:sldId id="263" r:id="rId14"/>
    <p:sldId id="262" r:id="rId15"/>
    <p:sldId id="268" r:id="rId16"/>
    <p:sldId id="284" r:id="rId17"/>
    <p:sldId id="269" r:id="rId18"/>
    <p:sldId id="273" r:id="rId19"/>
    <p:sldId id="270" r:id="rId20"/>
    <p:sldId id="276" r:id="rId21"/>
    <p:sldId id="271" r:id="rId22"/>
    <p:sldId id="274" r:id="rId2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9722A4-B7DD-4972-B8CF-0A4F6863DCF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9722A4-B7DD-4972-B8CF-0A4F6863DCF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07085"/>
            <a:ext cx="9144000" cy="1073150"/>
          </a:xfrm>
        </p:spPr>
        <p:txBody>
          <a:bodyPr>
            <a:normAutofit fontScale="90000"/>
          </a:bodyPr>
          <a:p>
            <a:r>
              <a:rPr lang="ru-RU" altLang="en-US">
                <a:latin typeface="Comic Sans MS" panose="030F0702030302020204" charset="0"/>
                <a:cs typeface="Comic Sans MS" panose="030F0702030302020204" charset="0"/>
              </a:rPr>
              <a:t>ПРАЗДНИК ЭКОЛЯТ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048000" y="525780"/>
            <a:ext cx="55467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>
                <a:latin typeface="Comic Sans MS" panose="030F0702030302020204" charset="0"/>
                <a:cs typeface="Comic Sans MS" panose="030F0702030302020204" charset="0"/>
              </a:rPr>
              <a:t>МАДОУ ДЕТСКИЙ САД «МЕЧТА» г.о.г. БОР</a:t>
            </a:r>
            <a:endParaRPr lang="ru-RU" altLang="en-US" sz="200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Изображение 4" descr="IMG-45efb16ba1356a9a8ce89c411040dfd7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9330" y="2774315"/>
            <a:ext cx="5132705" cy="384937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215" y="1678940"/>
            <a:ext cx="12054205" cy="894080"/>
          </a:xfrm>
        </p:spPr>
        <p:txBody>
          <a:bodyPr>
            <a:noAutofit/>
          </a:bodyPr>
          <a:p>
            <a:r>
              <a:rPr lang="ru-RU" altLang="en-US" sz="6000">
                <a:latin typeface="Comic Sans MS" panose="030F0702030302020204" charset="0"/>
                <a:cs typeface="Comic Sans MS" panose="030F0702030302020204" charset="0"/>
              </a:rPr>
              <a:t>«ПОСВЯЩЕНИЕ В ЭКОЛЯТА»</a:t>
            </a:r>
            <a:endParaRPr lang="ru-RU" altLang="en-US" sz="6000">
              <a:latin typeface="Comic Sans MS" panose="030F0702030302020204" charset="0"/>
              <a:cs typeface="Comic Sans MS" panose="030F0702030302020204" charset="0"/>
            </a:endParaRPr>
          </a:p>
          <a:p>
            <a:endParaRPr lang="ru-RU" altLang="en-US" sz="6000">
              <a:latin typeface="Comic Sans MS" panose="030F0702030302020204" charset="0"/>
              <a:cs typeface="Comic Sans MS" panose="030F0702030302020204" charset="0"/>
            </a:endParaRPr>
          </a:p>
          <a:p>
            <a:endParaRPr lang="ru-RU" altLang="en-US" sz="60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dca8970b0969376e1a521b0add855c1e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96640" y="2988945"/>
            <a:ext cx="2045970" cy="1150620"/>
          </a:xfrm>
          <a:prstGeom prst="rect">
            <a:avLst/>
          </a:prstGeom>
        </p:spPr>
      </p:pic>
      <p:pic>
        <p:nvPicPr>
          <p:cNvPr id="5" name="Изображение 4" descr="IMG-dca8970b0969376e1a521b0add855c1e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0" y="278130"/>
            <a:ext cx="5177790" cy="2912745"/>
          </a:xfrm>
          <a:prstGeom prst="rect">
            <a:avLst/>
          </a:prstGeom>
        </p:spPr>
      </p:pic>
      <p:pic>
        <p:nvPicPr>
          <p:cNvPr id="6" name="Изображение 5" descr="IMG-2601f25bc8bd5979067a357de16b3ca9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" y="3442970"/>
            <a:ext cx="5178425" cy="2912745"/>
          </a:xfrm>
          <a:prstGeom prst="rect">
            <a:avLst/>
          </a:prstGeom>
        </p:spPr>
      </p:pic>
      <p:pic>
        <p:nvPicPr>
          <p:cNvPr id="8" name="Изображение 7" descr="IMG-5cd010454579a16581c5363c24d5c353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835" y="278130"/>
            <a:ext cx="5177790" cy="2912745"/>
          </a:xfrm>
          <a:prstGeom prst="rect">
            <a:avLst/>
          </a:prstGeom>
        </p:spPr>
      </p:pic>
      <p:pic>
        <p:nvPicPr>
          <p:cNvPr id="9" name="Изображение 8" descr="IMG-1a264df48cb48049b9f105a9bbf9b674-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835" y="3442335"/>
            <a:ext cx="5179060" cy="2913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0270" y="258445"/>
            <a:ext cx="5331460" cy="794385"/>
          </a:xfrm>
        </p:spPr>
        <p:txBody>
          <a:bodyPr/>
          <a:p>
            <a:pPr algn="ctr"/>
            <a:r>
              <a:rPr lang="ru-RU" altLang="en-US" sz="3200"/>
              <a:t>«СОБАЕМ ПЛАСТИК»</a:t>
            </a:r>
            <a:endParaRPr lang="ru-RU" altLang="en-US" sz="3200"/>
          </a:p>
        </p:txBody>
      </p:sp>
      <p:pic>
        <p:nvPicPr>
          <p:cNvPr id="4" name="Изображение 3" descr="IMG-81e8cda0b0dd8a22915d443d355ff63b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1052830"/>
            <a:ext cx="5920740" cy="4440555"/>
          </a:xfrm>
          <a:prstGeom prst="rect">
            <a:avLst/>
          </a:prstGeom>
        </p:spPr>
      </p:pic>
      <p:pic>
        <p:nvPicPr>
          <p:cNvPr id="5" name="Изображение 4" descr="IMG-a9059b79054ba2aa93a346eeb8a8f8ff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25" y="1835150"/>
            <a:ext cx="6408420" cy="48063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535" y="313055"/>
            <a:ext cx="7035165" cy="941070"/>
          </a:xfrm>
        </p:spPr>
        <p:txBody>
          <a:bodyPr/>
          <a:p>
            <a:r>
              <a:rPr lang="ru-RU" altLang="en-US" sz="3200"/>
              <a:t>ДЕФИЛЕ «КОСТЮМЫ ЭКОЛЯТ»</a:t>
            </a:r>
            <a:endParaRPr lang="ru-RU" altLang="en-US" sz="3200"/>
          </a:p>
        </p:txBody>
      </p:sp>
      <p:pic>
        <p:nvPicPr>
          <p:cNvPr id="4" name="Изображение 3" descr="IMG-ed93656f53e23173b02309b873255543-V"/>
          <p:cNvPicPr>
            <a:picLocks noChangeAspect="1"/>
          </p:cNvPicPr>
          <p:nvPr/>
        </p:nvPicPr>
        <p:blipFill>
          <a:blip r:embed="rId1"/>
          <a:srcRect t="38136"/>
          <a:stretch>
            <a:fillRect/>
          </a:stretch>
        </p:blipFill>
        <p:spPr>
          <a:xfrm>
            <a:off x="984250" y="1586865"/>
            <a:ext cx="5911850" cy="4877435"/>
          </a:xfrm>
          <a:prstGeom prst="rect">
            <a:avLst/>
          </a:prstGeom>
        </p:spPr>
      </p:pic>
      <p:pic>
        <p:nvPicPr>
          <p:cNvPr id="5" name="Изображение 4" descr="IMG-25e20e2f6adf7d8012af79c71200f22b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185" y="1254125"/>
            <a:ext cx="2929890" cy="521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IMG-fe435032555e8136259403f828c5cfe3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" y="374650"/>
            <a:ext cx="3435985" cy="6108700"/>
          </a:xfrm>
          <a:prstGeom prst="rect">
            <a:avLst/>
          </a:prstGeom>
        </p:spPr>
      </p:pic>
      <p:pic>
        <p:nvPicPr>
          <p:cNvPr id="6" name="Изображение 5" descr="IMG-c79f2832a65318ff9c8e3e60e94e8101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850" y="374650"/>
            <a:ext cx="3415665" cy="6072505"/>
          </a:xfrm>
          <a:prstGeom prst="rect">
            <a:avLst/>
          </a:prstGeom>
        </p:spPr>
      </p:pic>
      <p:pic>
        <p:nvPicPr>
          <p:cNvPr id="7" name="Изображение 6" descr="IMG-2ed0bc634d6d743bc06ece717f65f3c6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374650"/>
            <a:ext cx="3397250" cy="6040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IMG-9b96905c884f1807dcc841cd9848c685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173990"/>
            <a:ext cx="11572875" cy="65100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f5631d4558da35eeb20a2d08ae201601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393065"/>
            <a:ext cx="10793095" cy="60712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205" y="168910"/>
            <a:ext cx="6339205" cy="1087755"/>
          </a:xfrm>
        </p:spPr>
        <p:txBody>
          <a:bodyPr/>
          <a:p>
            <a:r>
              <a:rPr lang="ru-RU" altLang="en-US" sz="3200"/>
              <a:t>ПОДЕЛКИ «ЭКОЛЯТА»</a:t>
            </a:r>
            <a:endParaRPr lang="ru-RU" altLang="en-US" sz="3200"/>
          </a:p>
        </p:txBody>
      </p:sp>
      <p:pic>
        <p:nvPicPr>
          <p:cNvPr id="4" name="Изображение 3" descr="IMG-881b42b8c0fe0c416e63383daf71d1b2-V"/>
          <p:cNvPicPr>
            <a:picLocks noChangeAspect="1"/>
          </p:cNvPicPr>
          <p:nvPr/>
        </p:nvPicPr>
        <p:blipFill>
          <a:blip r:embed="rId1"/>
          <a:srcRect r="19351"/>
          <a:stretch>
            <a:fillRect/>
          </a:stretch>
        </p:blipFill>
        <p:spPr>
          <a:xfrm>
            <a:off x="366395" y="1256665"/>
            <a:ext cx="4811395" cy="3355975"/>
          </a:xfrm>
          <a:prstGeom prst="rect">
            <a:avLst/>
          </a:prstGeom>
        </p:spPr>
      </p:pic>
      <p:pic>
        <p:nvPicPr>
          <p:cNvPr id="5" name="Изображение 4" descr="IMG-8b1eb371125e36915ad0106c62ab37a8-V"/>
          <p:cNvPicPr>
            <a:picLocks noChangeAspect="1"/>
          </p:cNvPicPr>
          <p:nvPr/>
        </p:nvPicPr>
        <p:blipFill>
          <a:blip r:embed="rId2"/>
          <a:srcRect l="28839" r="28693"/>
          <a:stretch>
            <a:fillRect/>
          </a:stretch>
        </p:blipFill>
        <p:spPr>
          <a:xfrm>
            <a:off x="7393305" y="331470"/>
            <a:ext cx="2522220" cy="3340735"/>
          </a:xfrm>
          <a:prstGeom prst="rect">
            <a:avLst/>
          </a:prstGeom>
        </p:spPr>
      </p:pic>
      <p:pic>
        <p:nvPicPr>
          <p:cNvPr id="7" name="Изображение 6" descr="IMG-27fd4025e25b490b2e52b125cf4e9abe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80" y="3221355"/>
            <a:ext cx="5873115" cy="33039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435" y="276860"/>
            <a:ext cx="2383790" cy="1069975"/>
          </a:xfrm>
        </p:spPr>
        <p:txBody>
          <a:bodyPr/>
          <a:p>
            <a:r>
              <a:rPr lang="ru-RU" altLang="en-US" sz="3200"/>
              <a:t>РИСУНКИ ЭКОЛЯТ</a:t>
            </a:r>
            <a:endParaRPr lang="ru-RU" altLang="en-US" sz="3200"/>
          </a:p>
        </p:txBody>
      </p:sp>
      <p:pic>
        <p:nvPicPr>
          <p:cNvPr id="4" name="Изображение 3" descr="IMG-49d95d935be1e2aa6b7bebde448cf079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155" y="461010"/>
            <a:ext cx="4138930" cy="2985135"/>
          </a:xfrm>
          <a:prstGeom prst="rect">
            <a:avLst/>
          </a:prstGeom>
        </p:spPr>
      </p:pic>
      <p:pic>
        <p:nvPicPr>
          <p:cNvPr id="5" name="Изображение 4" descr="IMG-011dced4b3648ca967f91cc6e0acf5c7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205" y="461010"/>
            <a:ext cx="4225925" cy="2894965"/>
          </a:xfrm>
          <a:prstGeom prst="rect">
            <a:avLst/>
          </a:prstGeom>
        </p:spPr>
      </p:pic>
      <p:pic>
        <p:nvPicPr>
          <p:cNvPr id="6" name="Изображение 5" descr="IMG-4841b24266d302dd5a6325fc58c8a020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" y="3960495"/>
            <a:ext cx="3956685" cy="2708275"/>
          </a:xfrm>
          <a:prstGeom prst="rect">
            <a:avLst/>
          </a:prstGeom>
        </p:spPr>
      </p:pic>
      <p:pic>
        <p:nvPicPr>
          <p:cNvPr id="7" name="Изображение 6" descr="IMG-45059d07f7992881975b3901f4e6d2b8-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735" y="3930015"/>
            <a:ext cx="3922395" cy="2738755"/>
          </a:xfrm>
          <a:prstGeom prst="rect">
            <a:avLst/>
          </a:prstGeom>
        </p:spPr>
      </p:pic>
      <p:pic>
        <p:nvPicPr>
          <p:cNvPr id="8" name="Изображение 7" descr="IMG-d7534a802fab02fd3f32ff38e6933f49-V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060" y="2054860"/>
            <a:ext cx="2827020" cy="39268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312d18bcf54966464b227f60d1283613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4125" y="241300"/>
            <a:ext cx="4803775" cy="3477260"/>
          </a:xfrm>
          <a:prstGeom prst="rect">
            <a:avLst/>
          </a:prstGeom>
        </p:spPr>
      </p:pic>
      <p:pic>
        <p:nvPicPr>
          <p:cNvPr id="5" name="Изображение 4" descr="IMG-4cf5791e9d5144d333ec0c92d041ea9d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1300"/>
            <a:ext cx="5044440" cy="3487420"/>
          </a:xfrm>
          <a:prstGeom prst="rect">
            <a:avLst/>
          </a:prstGeom>
        </p:spPr>
      </p:pic>
      <p:pic>
        <p:nvPicPr>
          <p:cNvPr id="6" name="Изображение 5" descr="IMG-cfb915666d63ef72518699c532cecaaa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945" y="3963035"/>
            <a:ext cx="3961130" cy="27609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735" y="0"/>
            <a:ext cx="7017385" cy="1106805"/>
          </a:xfrm>
        </p:spPr>
        <p:txBody>
          <a:bodyPr/>
          <a:p>
            <a:r>
              <a:rPr lang="ru-RU" altLang="en-US" sz="3200"/>
              <a:t>ЗАБОТИМСЯ О РАСТЕНИЯХ</a:t>
            </a:r>
            <a:endParaRPr lang="ru-RU" altLang="en-US" sz="3200"/>
          </a:p>
        </p:txBody>
      </p:sp>
      <p:pic>
        <p:nvPicPr>
          <p:cNvPr id="4" name="Изображение 3" descr="IMG-eacf53ea56190ec580cba160b2c7bb5f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750" y="1450340"/>
            <a:ext cx="3426460" cy="4568825"/>
          </a:xfrm>
          <a:prstGeom prst="rect">
            <a:avLst/>
          </a:prstGeom>
        </p:spPr>
      </p:pic>
      <p:pic>
        <p:nvPicPr>
          <p:cNvPr id="5" name="Изображение 4" descr="IMG-b5453d2dd982308fcd922d143cfff3ae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90" y="1329055"/>
            <a:ext cx="3426460" cy="4569460"/>
          </a:xfrm>
          <a:prstGeom prst="rect">
            <a:avLst/>
          </a:prstGeom>
        </p:spPr>
      </p:pic>
      <p:pic>
        <p:nvPicPr>
          <p:cNvPr id="6" name="Изображение 5" descr="IMG-ceb221dfa450179ec29a9160a950eb09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65" y="1329055"/>
            <a:ext cx="3989070" cy="53193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256"/>
            </a:gs>
            <a:gs pos="100000">
              <a:srgbClr val="52762D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422910" y="336550"/>
            <a:ext cx="11420475" cy="618553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ru-RU" altLang="en-US"/>
              <a:t>Актуальность: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Экологическое воспитание и образование детей – актуальная тема настоящего времени: только экологическое мировоззрение, экологическая культура живущих людей могут вывести планету и человечество из того катастрофического состояния, в котором они пребывают сейчас.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Цель: формирование экологической культуры детей, закрепление правил экологически - грамотного взаимодействия с окружающей средой.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Задачи: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1. Развивать у детей познавательный интерес к окружающему миру.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2. Продолжать формировать у детей экологическое сознание и культуру природопользования, способствовать укреплению сформировавшихся традиций  и преемственности в ДОУ.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3. Развивать умение правильно оценивать собственные поступки и поведение других людей по отношению  к природе, в соответствии с эко – заповедями.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4. Воспитывать нравственные и социально – коммуникативные качества личности дошкольника, их ценностную ориентацию в окружающем мире природы.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4f6a9e3acaaf1bd1524b9619b8c10de3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255" y="384810"/>
            <a:ext cx="4565650" cy="6088380"/>
          </a:xfrm>
          <a:prstGeom prst="rect">
            <a:avLst/>
          </a:prstGeom>
        </p:spPr>
      </p:pic>
      <p:pic>
        <p:nvPicPr>
          <p:cNvPr id="5" name="Изображение 4" descr="IMG-bac78aed17746156ac7965de6f934692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385" y="659765"/>
            <a:ext cx="5539105" cy="5539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bc02c01794e37a36fea02b1587c5a022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2170430"/>
            <a:ext cx="5382895" cy="4037965"/>
          </a:xfrm>
          <a:prstGeom prst="rect">
            <a:avLst/>
          </a:prstGeom>
        </p:spPr>
      </p:pic>
      <p:pic>
        <p:nvPicPr>
          <p:cNvPr id="5" name="Изображение 4" descr="IMG-cc6e8eedf370c23225ed4b1e8fdf9915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0" y="498475"/>
            <a:ext cx="5578475" cy="4184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3275" y="287020"/>
            <a:ext cx="7006590" cy="1068705"/>
          </a:xfrm>
        </p:spPr>
        <p:txBody>
          <a:bodyPr/>
          <a:p>
            <a:r>
              <a:rPr lang="ru-RU" altLang="en-US" sz="3200"/>
              <a:t>«ПОСВЯЩЕНИЕ В ЭКОЛЯТА»</a:t>
            </a:r>
            <a:endParaRPr lang="ru-RU" altLang="en-US" sz="3200"/>
          </a:p>
        </p:txBody>
      </p:sp>
      <p:pic>
        <p:nvPicPr>
          <p:cNvPr id="4" name="Изображение 3" descr="IMG-45efb16ba1356a9a8ce89c411040dfd7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" y="1456055"/>
            <a:ext cx="5260975" cy="3945890"/>
          </a:xfrm>
          <a:prstGeom prst="rect">
            <a:avLst/>
          </a:prstGeom>
        </p:spPr>
      </p:pic>
      <p:pic>
        <p:nvPicPr>
          <p:cNvPr id="5" name="Изображение 4" descr="IMG-fc9832c2c49b7ac045692913e4025667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95" y="3238500"/>
            <a:ext cx="6010910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fa7055ab75f7d37d08f2a48e960e21f1-V"/>
          <p:cNvPicPr>
            <a:picLocks noChangeAspect="1"/>
          </p:cNvPicPr>
          <p:nvPr/>
        </p:nvPicPr>
        <p:blipFill>
          <a:blip r:embed="rId1"/>
          <a:srcRect l="16078" t="12376" r="18964"/>
          <a:stretch>
            <a:fillRect/>
          </a:stretch>
        </p:blipFill>
        <p:spPr>
          <a:xfrm>
            <a:off x="406400" y="816610"/>
            <a:ext cx="7917815" cy="4926965"/>
          </a:xfrm>
          <a:prstGeom prst="rect">
            <a:avLst/>
          </a:prstGeom>
        </p:spPr>
      </p:pic>
      <p:pic>
        <p:nvPicPr>
          <p:cNvPr id="5" name="Изображение 4" descr="IMG-dec8e8944c0b5584921420b66ad703ef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565" y="556260"/>
            <a:ext cx="2451100" cy="54476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2a513e11576c6bc2dc77f8434e5c452b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60" y="393700"/>
            <a:ext cx="2731135" cy="6070600"/>
          </a:xfrm>
          <a:prstGeom prst="rect">
            <a:avLst/>
          </a:prstGeom>
        </p:spPr>
      </p:pic>
      <p:pic>
        <p:nvPicPr>
          <p:cNvPr id="5" name="Изображение 4" descr="IMG-dec8e8944c0b5584921420b66ad703ef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925" y="393700"/>
            <a:ext cx="2731135" cy="6069965"/>
          </a:xfrm>
          <a:prstGeom prst="rect">
            <a:avLst/>
          </a:prstGeom>
        </p:spPr>
      </p:pic>
      <p:pic>
        <p:nvPicPr>
          <p:cNvPr id="6" name="Изображение 5" descr="IMG-37136193790f5b93b3dbf5c611a34a4d-V"/>
          <p:cNvPicPr>
            <a:picLocks noChangeAspect="1"/>
          </p:cNvPicPr>
          <p:nvPr/>
        </p:nvPicPr>
        <p:blipFill>
          <a:blip r:embed="rId3"/>
          <a:srcRect b="28583"/>
          <a:stretch>
            <a:fillRect/>
          </a:stretch>
        </p:blipFill>
        <p:spPr>
          <a:xfrm>
            <a:off x="3623310" y="845820"/>
            <a:ext cx="5143500" cy="4897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365" y="276860"/>
            <a:ext cx="5588635" cy="868045"/>
          </a:xfrm>
        </p:spPr>
        <p:txBody>
          <a:bodyPr/>
          <a:p>
            <a:r>
              <a:rPr lang="ru-RU" altLang="en-US" sz="3200"/>
              <a:t>«ЭКОЛОГИЧЕСКИЕ ЭСТАФЕТЫ»</a:t>
            </a:r>
            <a:endParaRPr lang="ru-RU" altLang="en-US" sz="3200"/>
          </a:p>
        </p:txBody>
      </p:sp>
      <p:pic>
        <p:nvPicPr>
          <p:cNvPr id="4" name="Изображение 3" descr="IMG-ea05554ca3a339eda5b16cf6e26ea883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65" y="1339850"/>
            <a:ext cx="8220075" cy="4624070"/>
          </a:xfrm>
          <a:prstGeom prst="rect">
            <a:avLst/>
          </a:prstGeom>
        </p:spPr>
      </p:pic>
      <p:pic>
        <p:nvPicPr>
          <p:cNvPr id="5" name="Изображение 4" descr="IMG-62d18a6fa0d230f6a015bd0eb960cdcd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270" y="918845"/>
            <a:ext cx="3074035" cy="54654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2a9c5878c57b3b2486b3a9f054f2605e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840" y="201930"/>
            <a:ext cx="3630295" cy="6454775"/>
          </a:xfrm>
          <a:prstGeom prst="rect">
            <a:avLst/>
          </a:prstGeom>
        </p:spPr>
      </p:pic>
      <p:pic>
        <p:nvPicPr>
          <p:cNvPr id="5" name="Изображение 4" descr="IMG-aa43511801770daa47357b45d824756d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320" y="1136015"/>
            <a:ext cx="7372350" cy="41471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IMG-8e2bb2809a008bc88b9be2a04cb9831f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970" y="338455"/>
            <a:ext cx="2781300" cy="6181090"/>
          </a:xfrm>
          <a:prstGeom prst="rect">
            <a:avLst/>
          </a:prstGeom>
        </p:spPr>
      </p:pic>
      <p:pic>
        <p:nvPicPr>
          <p:cNvPr id="6" name="Изображение 5" descr="IMG-e652ddfb2d396470af7e2a2439132254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338455"/>
            <a:ext cx="2781300" cy="6181090"/>
          </a:xfrm>
          <a:prstGeom prst="rect">
            <a:avLst/>
          </a:prstGeom>
        </p:spPr>
      </p:pic>
      <p:pic>
        <p:nvPicPr>
          <p:cNvPr id="7" name="Изображение 6" descr="IMG-14ead7944e8a94818aa316eb5a022462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140" y="338455"/>
            <a:ext cx="3476625" cy="6181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-4dc1189a0024d98a4fca384be695d826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8570" y="342265"/>
            <a:ext cx="5863590" cy="3026410"/>
          </a:xfrm>
          <a:prstGeom prst="rect">
            <a:avLst/>
          </a:prstGeom>
        </p:spPr>
      </p:pic>
      <p:pic>
        <p:nvPicPr>
          <p:cNvPr id="5" name="Изображение 4" descr="IMG-b24a48b6c2ec8d9c47c305caee9de5b5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220" y="488950"/>
            <a:ext cx="3307080" cy="5880100"/>
          </a:xfrm>
          <a:prstGeom prst="rect">
            <a:avLst/>
          </a:prstGeom>
        </p:spPr>
      </p:pic>
      <p:pic>
        <p:nvPicPr>
          <p:cNvPr id="6" name="Изображение 5" descr="IMG-c2525f3c99114b25a7380dd21053f1a0-V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05" y="3515995"/>
            <a:ext cx="5862955" cy="31610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1134</Words>
  <Application>WPS Presentation</Application>
  <PresentationFormat>宽屏</PresentationFormat>
  <Paragraphs>39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Comic Sans MS</vt:lpstr>
      <vt:lpstr>Times New Roman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1</cp:lastModifiedBy>
  <cp:revision>3</cp:revision>
  <dcterms:created xsi:type="dcterms:W3CDTF">2022-06-17T10:08:00Z</dcterms:created>
  <dcterms:modified xsi:type="dcterms:W3CDTF">2022-06-17T11:42:41Z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1049-11.2.0.11130</vt:lpwstr>
  </property>
  <property fmtid="{D5CDD505-2E9C-101B-9397-08002B2CF9AE}" pid="3" name="ICV">
    <vt:lpwstr>18F2C2801E644B9E9A4D3FB4E085B6E5</vt:lpwstr>
  </property>
</Properties>
</file>