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63" r:id="rId3"/>
    <p:sldId id="264" r:id="rId4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5" r:id="rId15"/>
    <p:sldId id="274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488F"/>
    <a:srgbClr val="04929C"/>
    <a:srgbClr val="A31A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74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-61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0D4B3-8539-47C6-8DB7-E70DEFB8C80E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7B91B-2B38-4866-B8C5-C4CFFF40613A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98" name="Google Shape;9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152" name="Google Shape;15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9" name="Google Shape;17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171" name="Google Shape;17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4" name="Google Shape;21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A759B-2399-42D8-851F-4533B97C148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7F10-4157-4589-8EBD-2B33C34BA95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A759B-2399-42D8-851F-4533B97C148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7F10-4157-4589-8EBD-2B33C34BA95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A759B-2399-42D8-851F-4533B97C148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7F10-4157-4589-8EBD-2B33C34BA95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A759B-2399-42D8-851F-4533B97C148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7F10-4157-4589-8EBD-2B33C34BA95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A759B-2399-42D8-851F-4533B97C148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7F10-4157-4589-8EBD-2B33C34BA95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A759B-2399-42D8-851F-4533B97C148C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7F10-4157-4589-8EBD-2B33C34BA95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A759B-2399-42D8-851F-4533B97C148C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7F10-4157-4589-8EBD-2B33C34BA95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A759B-2399-42D8-851F-4533B97C148C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7F10-4157-4589-8EBD-2B33C34BA95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A759B-2399-42D8-851F-4533B97C148C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7F10-4157-4589-8EBD-2B33C34BA95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A759B-2399-42D8-851F-4533B97C148C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7F10-4157-4589-8EBD-2B33C34BA95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A759B-2399-42D8-851F-4533B97C148C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7F10-4157-4589-8EBD-2B33C34BA95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A759B-2399-42D8-851F-4533B97C148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87F10-4157-4589-8EBD-2B33C34BA95C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microsoft.com/office/2007/relationships/hdphoto" Target="../media/image63.jpeg"/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3.jpeg"/><Relationship Id="rId8" Type="http://schemas.openxmlformats.org/officeDocument/2006/relationships/image" Target="../media/image72.jpeg"/><Relationship Id="rId7" Type="http://schemas.openxmlformats.org/officeDocument/2006/relationships/image" Target="../media/image71.jpeg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74.jpeg"/><Relationship Id="rId1" Type="http://schemas.openxmlformats.org/officeDocument/2006/relationships/image" Target="../media/image65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openxmlformats.org/officeDocument/2006/relationships/hyperlink" Target="mailto:dsmechta.bor@yandex.ru" TargetMode="External"/><Relationship Id="rId1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6.jpeg"/><Relationship Id="rId7" Type="http://schemas.openxmlformats.org/officeDocument/2006/relationships/image" Target="../media/image15.jpeg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53.jpeg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51491" y="1986307"/>
            <a:ext cx="7434469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ts val="3600"/>
            </a:pP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 технология В.В. 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Воскобовича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как средство развития технического творчества и воспитания дошкольников. </a:t>
            </a:r>
            <a:endParaRPr lang="ru-RU" sz="2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SzPts val="3600"/>
            </a:pP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интеграции. 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4" r="30846"/>
          <a:stretch>
            <a:fillRect/>
          </a:stretch>
        </p:blipFill>
        <p:spPr bwMode="auto">
          <a:xfrm>
            <a:off x="4222601" y="3731303"/>
            <a:ext cx="3075376" cy="2532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2" r="31531"/>
          <a:stretch>
            <a:fillRect/>
          </a:stretch>
        </p:blipFill>
        <p:spPr bwMode="auto">
          <a:xfrm>
            <a:off x="8089403" y="3705178"/>
            <a:ext cx="2941439" cy="2428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8" r="32454"/>
          <a:stretch>
            <a:fillRect/>
          </a:stretch>
        </p:blipFill>
        <p:spPr bwMode="auto">
          <a:xfrm>
            <a:off x="545898" y="892427"/>
            <a:ext cx="2829167" cy="2532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5" r="33419"/>
          <a:stretch>
            <a:fillRect/>
          </a:stretch>
        </p:blipFill>
        <p:spPr bwMode="auto">
          <a:xfrm>
            <a:off x="8151216" y="871783"/>
            <a:ext cx="3101695" cy="2428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8" r="26987"/>
          <a:stretch>
            <a:fillRect/>
          </a:stretch>
        </p:blipFill>
        <p:spPr bwMode="auto">
          <a:xfrm>
            <a:off x="491054" y="3770492"/>
            <a:ext cx="3075376" cy="2621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1" r="27309"/>
          <a:stretch>
            <a:fillRect/>
          </a:stretch>
        </p:blipFill>
        <p:spPr bwMode="auto">
          <a:xfrm>
            <a:off x="3827686" y="840176"/>
            <a:ext cx="3761286" cy="2532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698" y="696216"/>
            <a:ext cx="4728218" cy="3175186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139" y="767541"/>
            <a:ext cx="2437378" cy="3058663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83" b="93288" l="3217" r="90000">
                        <a14:foregroundMark x1="46224" y1="89670" x2="76294" y2="88778"/>
                        <a14:foregroundMark x1="67832" y1="42737" x2="69860" y2="48977"/>
                        <a14:foregroundMark x1="34965" y1="54326" x2="36084" y2="70530"/>
                        <a14:foregroundMark x1="36084" y1="70530" x2="64825" y2="70005"/>
                        <a14:foregroundMark x1="64825" y1="70005" x2="61818" y2="63083"/>
                        <a14:foregroundMark x1="61818" y1="63083" x2="62098" y2="52910"/>
                        <a14:foregroundMark x1="62098" y1="52910" x2="34685" y2="53644"/>
                        <a14:foregroundMark x1="63217" y1="59308" x2="63706" y2="64657"/>
                        <a14:foregroundMark x1="65315" y1="87939" x2="71958" y2="88464"/>
                        <a14:backgroundMark x1="19091" y1="90666" x2="28741" y2="91190"/>
                        <a14:backgroundMark x1="19790" y1="90194" x2="28042" y2="89670"/>
                        <a14:backgroundMark x1="9860" y1="81384" x2="11259" y2="85842"/>
                        <a14:backgroundMark x1="56573" y1="89303" x2="73077" y2="88778"/>
                        <a14:backgroundMark x1="48741" y1="89670" x2="76783" y2="89145"/>
                        <a14:backgroundMark x1="36084" y1="70687" x2="63217" y2="69481"/>
                        <a14:backgroundMark x1="63217" y1="69481" x2="61119" y2="53277"/>
                        <a14:backgroundMark x1="43916" y1="54116" x2="35175" y2="53959"/>
                        <a14:backgroundMark x1="35175" y1="53959" x2="36783" y2="66230"/>
                        <a14:backgroundMark x1="60490" y1="61405" x2="63706" y2="64657"/>
                        <a14:backgroundMark x1="18277" y1="89921" x2="5882" y2="894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47" y="3682814"/>
            <a:ext cx="2437377" cy="3175186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5601">
                        <a14:foregroundMark x1="20337" y1="55449" x2="25649" y2="57500"/>
                        <a14:foregroundMark x1="48197" y1="62532" x2="59447" y2="63558"/>
                        <a14:foregroundMark x1="75120" y1="62692" x2="84976" y2="57500"/>
                        <a14:foregroundMark x1="22788" y1="59071" x2="32909" y2="61474"/>
                        <a14:foregroundMark x1="81346" y1="59423" x2="85481" y2="56827"/>
                        <a14:backgroundMark x1="22284" y1="59583" x2="83558" y2="74103"/>
                        <a14:backgroundMark x1="75120" y1="63205" x2="85096" y2="57340"/>
                        <a14:backgroundMark x1="34207" y1="61154" x2="40288" y2="35737"/>
                        <a14:backgroundMark x1="47837" y1="62754" x2="51475" y2="62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42" t="17617" r="2849" b="35924"/>
          <a:stretch>
            <a:fillRect/>
          </a:stretch>
        </p:blipFill>
        <p:spPr bwMode="auto">
          <a:xfrm>
            <a:off x="5750108" y="4263476"/>
            <a:ext cx="4877057" cy="223389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36468" y="457201"/>
            <a:ext cx="8945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Роботостроение, программирование, </a:t>
            </a:r>
            <a:r>
              <a:rPr lang="ru-RU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алгоритмика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изображение_viber_2023-01-20_11-30-42-244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80158" y="3592284"/>
            <a:ext cx="2321923" cy="3095898"/>
          </a:xfrm>
          <a:prstGeom prst="rect">
            <a:avLst/>
          </a:prstGeom>
        </p:spPr>
      </p:pic>
      <p:pic>
        <p:nvPicPr>
          <p:cNvPr id="6" name="Рисунок 5" descr="изображение_viber_2023-01-20_11-30-44-4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86446" y="3617684"/>
            <a:ext cx="2293075" cy="3057434"/>
          </a:xfrm>
          <a:prstGeom prst="rect">
            <a:avLst/>
          </a:prstGeom>
        </p:spPr>
      </p:pic>
      <p:pic>
        <p:nvPicPr>
          <p:cNvPr id="7" name="Рисунок 6" descr="изображение_viber_2023-01-20_11-30-44-4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71955" y="3635103"/>
            <a:ext cx="2280013" cy="3040017"/>
          </a:xfrm>
          <a:prstGeom prst="rect">
            <a:avLst/>
          </a:prstGeom>
        </p:spPr>
      </p:pic>
      <p:pic>
        <p:nvPicPr>
          <p:cNvPr id="8" name="Рисунок 7" descr="изображение_viber_2023-01-20_11-30-44-4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849396" y="3656874"/>
            <a:ext cx="2155370" cy="2987767"/>
          </a:xfrm>
          <a:prstGeom prst="rect">
            <a:avLst/>
          </a:prstGeom>
        </p:spPr>
      </p:pic>
      <p:pic>
        <p:nvPicPr>
          <p:cNvPr id="10" name="Рисунок 9" descr="изображение_viber_2023-01-20_11-30-44-443.jpg"/>
          <p:cNvPicPr>
            <a:picLocks noChangeAspect="1"/>
          </p:cNvPicPr>
          <p:nvPr/>
        </p:nvPicPr>
        <p:blipFill>
          <a:blip r:embed="rId5" cstate="print"/>
          <a:srcRect b="5714"/>
          <a:stretch>
            <a:fillRect/>
          </a:stretch>
        </p:blipFill>
        <p:spPr>
          <a:xfrm>
            <a:off x="4990257" y="3657602"/>
            <a:ext cx="2399371" cy="3030582"/>
          </a:xfrm>
          <a:prstGeom prst="rect">
            <a:avLst/>
          </a:prstGeom>
        </p:spPr>
      </p:pic>
      <p:pic>
        <p:nvPicPr>
          <p:cNvPr id="11" name="Рисунок 10" descr="20220531_12092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09592" y="1341327"/>
            <a:ext cx="1996602" cy="1924387"/>
          </a:xfrm>
          <a:prstGeom prst="rect">
            <a:avLst/>
          </a:prstGeom>
        </p:spPr>
      </p:pic>
      <p:pic>
        <p:nvPicPr>
          <p:cNvPr id="12" name="Рисунок 11" descr="20220531_12075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43592" y="1349944"/>
            <a:ext cx="1934307" cy="1934308"/>
          </a:xfrm>
          <a:prstGeom prst="rect">
            <a:avLst/>
          </a:prstGeom>
        </p:spPr>
      </p:pic>
      <p:pic>
        <p:nvPicPr>
          <p:cNvPr id="13" name="Рисунок 12" descr="20220531_12071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1281" y="1330757"/>
            <a:ext cx="1856936" cy="1970625"/>
          </a:xfrm>
          <a:prstGeom prst="rect">
            <a:avLst/>
          </a:prstGeom>
        </p:spPr>
      </p:pic>
      <p:pic>
        <p:nvPicPr>
          <p:cNvPr id="14" name="Рисунок 13" descr="изображение_viber_2022-10-27_16-35-54-954.jpg"/>
          <p:cNvPicPr>
            <a:picLocks noChangeAspect="1"/>
          </p:cNvPicPr>
          <p:nvPr/>
        </p:nvPicPr>
        <p:blipFill>
          <a:blip r:embed="rId9" cstate="print"/>
          <a:srcRect t="6250" r="2777" b="11458"/>
          <a:stretch>
            <a:fillRect/>
          </a:stretch>
        </p:blipFill>
        <p:spPr>
          <a:xfrm>
            <a:off x="9913477" y="1298524"/>
            <a:ext cx="1931288" cy="2000263"/>
          </a:xfrm>
          <a:prstGeom prst="rect">
            <a:avLst/>
          </a:prstGeom>
        </p:spPr>
      </p:pic>
      <p:pic>
        <p:nvPicPr>
          <p:cNvPr id="15" name="Рисунок 14" descr="изображение_viber_2022-10-27_16-35-55-638.jpg"/>
          <p:cNvPicPr>
            <a:picLocks noChangeAspect="1"/>
          </p:cNvPicPr>
          <p:nvPr/>
        </p:nvPicPr>
        <p:blipFill>
          <a:blip r:embed="rId10" cstate="print"/>
          <a:srcRect t="12500" b="14583"/>
          <a:stretch>
            <a:fillRect/>
          </a:stretch>
        </p:blipFill>
        <p:spPr>
          <a:xfrm rot="5400000">
            <a:off x="7524289" y="1326212"/>
            <a:ext cx="1994124" cy="193874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239395"/>
            <a:ext cx="9349740" cy="4551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809720" y="4857760"/>
            <a:ext cx="87630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Arial - 18"/>
              </a:rPr>
              <a:t>Адрес сайта:  </a:t>
            </a:r>
            <a:endParaRPr lang="ru-RU" sz="1800" b="1" dirty="0" smtClean="0">
              <a:solidFill>
                <a:schemeClr val="accent5">
                  <a:lumMod val="50000"/>
                </a:schemeClr>
              </a:solidFill>
              <a:latin typeface="Arial - 18"/>
            </a:endParaRPr>
          </a:p>
          <a:p>
            <a:pPr algn="ctr"/>
            <a:r>
              <a:rPr lang="ru-RU" sz="1800" b="1" dirty="0" err="1" smtClean="0">
                <a:solidFill>
                  <a:schemeClr val="accent5">
                    <a:lumMod val="50000"/>
                  </a:schemeClr>
                </a:solidFill>
                <a:latin typeface="Arial - 18"/>
              </a:rPr>
              <a:t>dsmechta-bor.ru</a:t>
            </a:r>
            <a:b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Arial - 18"/>
              </a:rPr>
            </a:br>
            <a:r>
              <a:rPr lang="ru-RU" sz="1800" b="1" dirty="0" err="1">
                <a:solidFill>
                  <a:schemeClr val="accent5">
                    <a:lumMod val="50000"/>
                  </a:schemeClr>
                </a:solidFill>
                <a:latin typeface="Arial - 18"/>
              </a:rPr>
              <a:t>e-mail</a:t>
            </a: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Arial - 18"/>
              </a:rPr>
              <a:t>: </a:t>
            </a: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Arial - 18"/>
                <a:hlinkClick r:id="rId2"/>
              </a:rPr>
              <a:t>dsmechta.bor@yandex.ru</a:t>
            </a:r>
            <a:endParaRPr lang="ru-RU" sz="1800" b="1" dirty="0" smtClean="0">
              <a:solidFill>
                <a:schemeClr val="accent5">
                  <a:lumMod val="50000"/>
                </a:schemeClr>
              </a:solidFill>
              <a:latin typeface="Arial - 18"/>
            </a:endParaRPr>
          </a:p>
          <a:p>
            <a:pPr algn="ctr"/>
            <a:b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Arial - 18"/>
              </a:rPr>
            </a:b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Arial - 18"/>
              </a:rPr>
              <a:t>Контактный телефон: </a:t>
            </a:r>
            <a:endParaRPr lang="ru-RU" sz="1800" b="1" dirty="0" smtClean="0">
              <a:solidFill>
                <a:schemeClr val="accent5">
                  <a:lumMod val="50000"/>
                </a:schemeClr>
              </a:solidFill>
              <a:latin typeface="Arial - 18"/>
            </a:endParaRPr>
          </a:p>
          <a:p>
            <a:pPr algn="ctr"/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Arial - 18"/>
              </a:rPr>
              <a:t>8(831-59)27-529</a:t>
            </a: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Arial - 18"/>
              </a:rPr>
              <a:t>, 27519</a:t>
            </a:r>
            <a:endParaRPr lang="ru-RU" sz="1800" b="1" dirty="0">
              <a:solidFill>
                <a:schemeClr val="accent5">
                  <a:lumMod val="50000"/>
                </a:schemeClr>
              </a:solidFill>
              <a:latin typeface="Arial - 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145" y="1701825"/>
            <a:ext cx="2515871" cy="2201545"/>
          </a:xfrm>
          <a:prstGeom prst="rect">
            <a:avLst/>
          </a:prstGeom>
        </p:spPr>
      </p:pic>
      <p:pic>
        <p:nvPicPr>
          <p:cNvPr id="8" name="Рисунок 7" descr="пес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87232" y="949487"/>
            <a:ext cx="2234951" cy="2681940"/>
          </a:xfrm>
          <a:prstGeom prst="rect">
            <a:avLst/>
          </a:prstGeom>
        </p:spPr>
      </p:pic>
      <p:pic>
        <p:nvPicPr>
          <p:cNvPr id="3074" name="Picture 2" descr="D:\Диск С\Desktop\ФОТО\Сетевая инновационная площадка по реализации STEM-образование детей дошкольного и младшего школьного возраста\Рисунок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945" y="1951251"/>
            <a:ext cx="2808420" cy="1873964"/>
          </a:xfrm>
          <a:prstGeom prst="rect">
            <a:avLst/>
          </a:prstGeom>
          <a:noFill/>
        </p:spPr>
      </p:pic>
      <p:pic>
        <p:nvPicPr>
          <p:cNvPr id="12" name="Рисунок 11" descr="20220729_131502.jpg"/>
          <p:cNvPicPr>
            <a:picLocks noChangeAspect="1"/>
          </p:cNvPicPr>
          <p:nvPr/>
        </p:nvPicPr>
        <p:blipFill>
          <a:blip r:embed="rId4" cstate="print"/>
          <a:srcRect t="14574"/>
          <a:stretch>
            <a:fillRect/>
          </a:stretch>
        </p:blipFill>
        <p:spPr>
          <a:xfrm>
            <a:off x="4104988" y="4095207"/>
            <a:ext cx="4095779" cy="2093719"/>
          </a:xfrm>
          <a:prstGeom prst="rect">
            <a:avLst/>
          </a:prstGeom>
        </p:spPr>
      </p:pic>
      <p:pic>
        <p:nvPicPr>
          <p:cNvPr id="14" name="Рисунок 13" descr="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09" y="4429133"/>
            <a:ext cx="3911208" cy="221457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Рисунок 14" descr="1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9071" y="4318505"/>
            <a:ext cx="3962929" cy="2214578"/>
          </a:xfrm>
          <a:prstGeom prst="rect">
            <a:avLst/>
          </a:prstGeom>
        </p:spPr>
      </p:pic>
      <p:pic>
        <p:nvPicPr>
          <p:cNvPr id="17" name="Рисунок 16" descr="IMG_20210118_094034.jpg"/>
          <p:cNvPicPr>
            <a:picLocks noChangeAspect="1"/>
          </p:cNvPicPr>
          <p:nvPr/>
        </p:nvPicPr>
        <p:blipFill>
          <a:blip r:embed="rId7" cstate="print"/>
          <a:srcRect l="17969" r="23437" b="26041"/>
          <a:stretch>
            <a:fillRect/>
          </a:stretch>
        </p:blipFill>
        <p:spPr>
          <a:xfrm>
            <a:off x="3031105" y="1278505"/>
            <a:ext cx="3810027" cy="27051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31967" y="404948"/>
            <a:ext cx="56517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модулей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STEM - 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220519_114356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66712" y="4519748"/>
            <a:ext cx="3773111" cy="206962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366" y="1714890"/>
            <a:ext cx="4503668" cy="245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IMG-71faf4eb1b578148c4c93e630cdbcdab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29454" y="4259218"/>
            <a:ext cx="3687529" cy="2285933"/>
          </a:xfrm>
          <a:prstGeom prst="rect">
            <a:avLst/>
          </a:prstGeom>
        </p:spPr>
      </p:pic>
      <p:pic>
        <p:nvPicPr>
          <p:cNvPr id="9" name="Рисунок 8" descr="20211123_1437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48308" y="4426063"/>
            <a:ext cx="3256457" cy="18317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36915" y="300446"/>
            <a:ext cx="56567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технологией РИВ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изображение_viber_2023-01-19_14-00-12-504.jpg"/>
          <p:cNvPicPr>
            <a:picLocks noChangeAspect="1"/>
          </p:cNvPicPr>
          <p:nvPr/>
        </p:nvPicPr>
        <p:blipFill>
          <a:blip r:embed="rId5"/>
          <a:srcRect t="18095" b="12571"/>
          <a:stretch>
            <a:fillRect/>
          </a:stretch>
        </p:blipFill>
        <p:spPr>
          <a:xfrm>
            <a:off x="4815706" y="1018903"/>
            <a:ext cx="2054574" cy="3135086"/>
          </a:xfrm>
          <a:prstGeom prst="rect">
            <a:avLst/>
          </a:prstGeom>
        </p:spPr>
      </p:pic>
      <p:pic>
        <p:nvPicPr>
          <p:cNvPr id="8" name="Рисунок 7" descr="изображение_viber_2023-01-19_13-51-29-634.jpg"/>
          <p:cNvPicPr>
            <a:picLocks noChangeAspect="1"/>
          </p:cNvPicPr>
          <p:nvPr/>
        </p:nvPicPr>
        <p:blipFill>
          <a:blip r:embed="rId6" cstate="print"/>
          <a:srcRect l="7393" t="6857" r="12679" b="7429"/>
          <a:stretch>
            <a:fillRect/>
          </a:stretch>
        </p:blipFill>
        <p:spPr>
          <a:xfrm>
            <a:off x="7955279" y="195943"/>
            <a:ext cx="3204754" cy="1933163"/>
          </a:xfrm>
          <a:prstGeom prst="rect">
            <a:avLst/>
          </a:prstGeom>
        </p:spPr>
      </p:pic>
      <p:pic>
        <p:nvPicPr>
          <p:cNvPr id="10" name="Рисунок 9" descr="изображение_viber_2023-01-19_13-54-04-479.jpg"/>
          <p:cNvPicPr>
            <a:picLocks noChangeAspect="1"/>
          </p:cNvPicPr>
          <p:nvPr/>
        </p:nvPicPr>
        <p:blipFill>
          <a:blip r:embed="rId7" cstate="print"/>
          <a:srcRect l="8250" r="4214" b="2124"/>
          <a:stretch>
            <a:fillRect/>
          </a:stretch>
        </p:blipFill>
        <p:spPr>
          <a:xfrm>
            <a:off x="9431383" y="2390325"/>
            <a:ext cx="2577737" cy="1759732"/>
          </a:xfrm>
          <a:prstGeom prst="rect">
            <a:avLst/>
          </a:prstGeom>
        </p:spPr>
      </p:pic>
      <p:pic>
        <p:nvPicPr>
          <p:cNvPr id="15" name="Рисунок 14" descr="изображение_viber_2023-01-19_13-59-33-637.jpg"/>
          <p:cNvPicPr>
            <a:picLocks noChangeAspect="1"/>
          </p:cNvPicPr>
          <p:nvPr/>
        </p:nvPicPr>
        <p:blipFill>
          <a:blip r:embed="rId8" cstate="print"/>
          <a:srcRect l="16188" r="10246"/>
          <a:stretch>
            <a:fillRect/>
          </a:stretch>
        </p:blipFill>
        <p:spPr>
          <a:xfrm>
            <a:off x="7007402" y="2377440"/>
            <a:ext cx="2284157" cy="1750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20220531_134042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508236" y="579843"/>
            <a:ext cx="3331961" cy="2498971"/>
          </a:xfrm>
          <a:prstGeom prst="rect">
            <a:avLst/>
          </a:prstGeom>
        </p:spPr>
      </p:pic>
      <p:pic>
        <p:nvPicPr>
          <p:cNvPr id="12" name="Рисунок 11" descr="20220531_1317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5948" y="1317003"/>
            <a:ext cx="3223959" cy="2417970"/>
          </a:xfrm>
          <a:prstGeom prst="rect">
            <a:avLst/>
          </a:prstGeom>
        </p:spPr>
      </p:pic>
      <p:pic>
        <p:nvPicPr>
          <p:cNvPr id="13" name="Рисунок 12" descr="20220531_1337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8853045" y="3798279"/>
            <a:ext cx="3151161" cy="2363371"/>
          </a:xfrm>
          <a:prstGeom prst="rect">
            <a:avLst/>
          </a:prstGeom>
        </p:spPr>
      </p:pic>
      <p:pic>
        <p:nvPicPr>
          <p:cNvPr id="14" name="Рисунок 13" descr="20220531_1333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86712" y="924449"/>
            <a:ext cx="2368647" cy="3158196"/>
          </a:xfrm>
          <a:prstGeom prst="rect">
            <a:avLst/>
          </a:prstGeom>
        </p:spPr>
      </p:pic>
      <p:pic>
        <p:nvPicPr>
          <p:cNvPr id="15" name="Рисунок 14" descr="изображение_viber_2021-10-29_13-58-21-6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3097" y="3891064"/>
            <a:ext cx="2754828" cy="2691613"/>
          </a:xfrm>
          <a:prstGeom prst="rect">
            <a:avLst/>
          </a:prstGeom>
        </p:spPr>
      </p:pic>
      <p:pic>
        <p:nvPicPr>
          <p:cNvPr id="16" name="Рисунок 15" descr="IMG-96e20b7d6ffd10652e3a351339fcbd70-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5343094" y="3257924"/>
            <a:ext cx="2422059" cy="43058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0868" y="418011"/>
            <a:ext cx="24421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Мультстудия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20220531_124157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24899" y="3847012"/>
            <a:ext cx="3609541" cy="2707156"/>
          </a:xfrm>
          <a:prstGeom prst="rect">
            <a:avLst/>
          </a:prstGeom>
        </p:spPr>
      </p:pic>
      <p:pic>
        <p:nvPicPr>
          <p:cNvPr id="10" name="Рисунок 9" descr="20220531_1244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5800" y="3833949"/>
            <a:ext cx="3622148" cy="2716610"/>
          </a:xfrm>
          <a:prstGeom prst="rect">
            <a:avLst/>
          </a:prstGeom>
        </p:spPr>
      </p:pic>
      <p:pic>
        <p:nvPicPr>
          <p:cNvPr id="16" name="Рисунок 15" descr="20220531_1142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1835" y="1049497"/>
            <a:ext cx="3238523" cy="2428892"/>
          </a:xfrm>
          <a:prstGeom prst="rect">
            <a:avLst/>
          </a:prstGeom>
        </p:spPr>
      </p:pic>
      <p:pic>
        <p:nvPicPr>
          <p:cNvPr id="13" name="Рисунок 12" descr="изображение_viber_2022-10-27_15-56-08-9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27796" y="1048681"/>
            <a:ext cx="4064028" cy="2439101"/>
          </a:xfrm>
          <a:prstGeom prst="rect">
            <a:avLst/>
          </a:prstGeom>
        </p:spPr>
      </p:pic>
      <p:pic>
        <p:nvPicPr>
          <p:cNvPr id="14" name="Рисунок 13" descr="изображение_viber_2022-10-27_15-56-09-4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31889" y="1035619"/>
            <a:ext cx="4064029" cy="2426038"/>
          </a:xfrm>
          <a:prstGeom prst="rect">
            <a:avLst/>
          </a:prstGeom>
        </p:spPr>
      </p:pic>
      <p:pic>
        <p:nvPicPr>
          <p:cNvPr id="15" name="Рисунок 14" descr="изображение_viber_2022-10-27_15-56-08-812.jpg"/>
          <p:cNvPicPr>
            <a:picLocks noChangeAspect="1"/>
          </p:cNvPicPr>
          <p:nvPr/>
        </p:nvPicPr>
        <p:blipFill>
          <a:blip r:embed="rId6" cstate="print"/>
          <a:srcRect b="6666"/>
          <a:stretch>
            <a:fillRect/>
          </a:stretch>
        </p:blipFill>
        <p:spPr>
          <a:xfrm rot="16200000">
            <a:off x="8587893" y="3177944"/>
            <a:ext cx="2714644" cy="40005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54035" y="431074"/>
            <a:ext cx="64622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и </a:t>
            </a:r>
            <a:r>
              <a:rPr lang="ru-RU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легоконструирование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1" t="58043" r="47732" b="18794"/>
          <a:stretch>
            <a:fillRect/>
          </a:stretch>
        </p:blipFill>
        <p:spPr>
          <a:xfrm>
            <a:off x="4072411" y="1145973"/>
            <a:ext cx="4119949" cy="22865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8" t="33805" r="19348" b="42764"/>
          <a:stretch>
            <a:fillRect/>
          </a:stretch>
        </p:blipFill>
        <p:spPr>
          <a:xfrm>
            <a:off x="181015" y="1269232"/>
            <a:ext cx="3815185" cy="20880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74" t="62904" r="16031" b="11216"/>
          <a:stretch>
            <a:fillRect/>
          </a:stretch>
        </p:blipFill>
        <p:spPr>
          <a:xfrm>
            <a:off x="8224091" y="1258694"/>
            <a:ext cx="3774686" cy="2111639"/>
          </a:xfrm>
          <a:prstGeom prst="rect">
            <a:avLst/>
          </a:prstGeom>
        </p:spPr>
      </p:pic>
      <p:pic>
        <p:nvPicPr>
          <p:cNvPr id="20" name="Рисунок 1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" r="26594"/>
          <a:stretch>
            <a:fillRect/>
          </a:stretch>
        </p:blipFill>
        <p:spPr bwMode="auto">
          <a:xfrm rot="5400000">
            <a:off x="8874403" y="3188337"/>
            <a:ext cx="2403083" cy="3406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5" r="24781"/>
          <a:stretch>
            <a:fillRect/>
          </a:stretch>
        </p:blipFill>
        <p:spPr bwMode="auto">
          <a:xfrm>
            <a:off x="4190972" y="3729446"/>
            <a:ext cx="3731680" cy="2403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6" b="23526"/>
          <a:stretch>
            <a:fillRect/>
          </a:stretch>
        </p:blipFill>
        <p:spPr bwMode="auto">
          <a:xfrm>
            <a:off x="251457" y="3768634"/>
            <a:ext cx="3731680" cy="2403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632857" y="483326"/>
            <a:ext cx="4590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Дары Фридриха </a:t>
            </a:r>
            <a:r>
              <a:rPr lang="ru-RU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Фребеля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5687" y="705288"/>
            <a:ext cx="2670279" cy="25361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0" r="31343"/>
          <a:stretch>
            <a:fillRect/>
          </a:stretch>
        </p:blipFill>
        <p:spPr>
          <a:xfrm>
            <a:off x="3274301" y="576148"/>
            <a:ext cx="2952328" cy="2521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1900" y="468662"/>
            <a:ext cx="2816596" cy="26276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8235" y="547786"/>
            <a:ext cx="2816596" cy="25746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550" y="3255410"/>
            <a:ext cx="3764574" cy="32101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0439" y="3145053"/>
            <a:ext cx="3706031" cy="33263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9728" y="3184241"/>
            <a:ext cx="3706032" cy="336288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7" r="43133"/>
          <a:stretch>
            <a:fillRect/>
          </a:stretch>
        </p:blipFill>
        <p:spPr bwMode="auto">
          <a:xfrm rot="5400000">
            <a:off x="684614" y="742722"/>
            <a:ext cx="2765955" cy="3103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5" r="36354"/>
          <a:stretch>
            <a:fillRect/>
          </a:stretch>
        </p:blipFill>
        <p:spPr bwMode="auto">
          <a:xfrm rot="5400000">
            <a:off x="4218188" y="298454"/>
            <a:ext cx="2844592" cy="3103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9" r="30203"/>
          <a:stretch>
            <a:fillRect/>
          </a:stretch>
        </p:blipFill>
        <p:spPr bwMode="auto">
          <a:xfrm>
            <a:off x="8040390" y="375720"/>
            <a:ext cx="3293515" cy="2844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6" r="29884"/>
          <a:stretch>
            <a:fillRect/>
          </a:stretch>
        </p:blipFill>
        <p:spPr bwMode="auto">
          <a:xfrm>
            <a:off x="476590" y="3844049"/>
            <a:ext cx="2969446" cy="2607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6" r="36033"/>
          <a:stretch>
            <a:fillRect/>
          </a:stretch>
        </p:blipFill>
        <p:spPr bwMode="auto">
          <a:xfrm rot="5400000">
            <a:off x="4189662" y="3516006"/>
            <a:ext cx="2607798" cy="3188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1384" y="3716382"/>
            <a:ext cx="3431357" cy="268321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9415" y="534611"/>
            <a:ext cx="3014852" cy="2550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74798" y="456232"/>
            <a:ext cx="3014855" cy="2550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87058" y="425522"/>
            <a:ext cx="2927309" cy="2550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8101" y="4022148"/>
            <a:ext cx="2567152" cy="2136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83303" y="3978556"/>
            <a:ext cx="2648680" cy="2321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5470" y="4077183"/>
            <a:ext cx="2567150" cy="2136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467" y="3801699"/>
            <a:ext cx="2470093" cy="2677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402</Words>
  <Application>WPS Presentation</Application>
  <PresentationFormat>Произвольный</PresentationFormat>
  <Paragraphs>20</Paragraphs>
  <Slides>13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6" baseType="lpstr">
      <vt:lpstr>Arial</vt:lpstr>
      <vt:lpstr>SimSun</vt:lpstr>
      <vt:lpstr>Wingdings</vt:lpstr>
      <vt:lpstr>Times New Roman</vt:lpstr>
      <vt:lpstr>u2000</vt:lpstr>
      <vt:lpstr>Segoe Print</vt:lpstr>
      <vt:lpstr>Arial - 18</vt:lpstr>
      <vt:lpstr>Microsoft YaHei</vt:lpstr>
      <vt:lpstr>Arial Unicode MS</vt:lpstr>
      <vt:lpstr>Calibri Light</vt:lpstr>
      <vt:lpstr>Calibri</vt:lpstr>
      <vt:lpstr>Bahnschrift Condensed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01</cp:lastModifiedBy>
  <cp:revision>36</cp:revision>
  <dcterms:created xsi:type="dcterms:W3CDTF">2021-07-18T15:41:00Z</dcterms:created>
  <dcterms:modified xsi:type="dcterms:W3CDTF">2023-01-20T11:00:39Z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8C14AC8C9AEB46ADA98E0C7F8361FA61</vt:lpwstr>
  </property>
  <property fmtid="{D5CDD505-2E9C-101B-9397-08002B2CF9AE}" pid="3" name="KSOProductBuildVer">
    <vt:lpwstr>1049-11.2.0.11440</vt:lpwstr>
  </property>
</Properties>
</file>