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3"/>
    <p:sldId id="256" r:id="rId4"/>
    <p:sldId id="258" r:id="rId5"/>
    <p:sldId id="262" r:id="rId6"/>
    <p:sldId id="263" r:id="rId7"/>
    <p:sldId id="265" r:id="rId8"/>
    <p:sldId id="266" r:id="rId9"/>
    <p:sldId id="264" r:id="rId10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.jpeg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7620"/>
            <a:ext cx="123825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1570355" y="866140"/>
            <a:ext cx="961072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Тема недели: «Дружная семейка»</a:t>
            </a:r>
            <a:endParaRPr lang="ru-RU" alt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В эту неделю воспитателями МАДОУ «Мечта» проводились тематические беседы, конкурсы, игры - викторины, развлечения. Группы приняли участие в акции: «Родители - детям», оформление участков из бросового материала.</a:t>
            </a:r>
            <a:endParaRPr lang="ru-RU" alt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alt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Ответстенные за акцию воспитатели: </a:t>
            </a:r>
            <a:endParaRPr lang="ru-RU" alt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                                                 Пивкина И.В., </a:t>
            </a:r>
            <a:endParaRPr lang="ru-RU" alt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                                                 Мухина О.Н. </a:t>
            </a:r>
            <a:endParaRPr lang="ru-RU" alt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520" y="879097"/>
            <a:ext cx="9144000" cy="218700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17730" cy="971677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" y="4835525"/>
            <a:ext cx="5043805" cy="468185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135" y="6404610"/>
            <a:ext cx="3060065" cy="311213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525" y="6404610"/>
            <a:ext cx="3042920" cy="311277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6032500" y="5438775"/>
            <a:ext cx="5503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Группа Дельфинчик</a:t>
            </a:r>
            <a:endParaRPr lang="ru-RU" altLang="en-US" sz="3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720" y="1127125"/>
            <a:ext cx="5215255" cy="555688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251460" y="537845"/>
            <a:ext cx="6439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  Группа</a:t>
            </a:r>
            <a:r>
              <a:rPr lang="ru-RU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Речецветик</a:t>
            </a:r>
            <a:endParaRPr lang="ru-RU" altLang="en-US" sz="36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" name="Изображение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Изображение 2" descr="IMG_20230728_1000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55" y="3150235"/>
            <a:ext cx="3273425" cy="3550285"/>
          </a:xfrm>
          <a:prstGeom prst="rect">
            <a:avLst/>
          </a:prstGeom>
        </p:spPr>
      </p:pic>
      <p:pic>
        <p:nvPicPr>
          <p:cNvPr id="4" name="Изображение 3" descr="IMG_20230728_095618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295" y="1877695"/>
            <a:ext cx="7762875" cy="482282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8020685" y="721995"/>
            <a:ext cx="3753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Группа Бусинки</a:t>
            </a:r>
            <a:endParaRPr lang="ru-RU" altLang="en-US" sz="32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1595718507_7-p-fon-romashki-dlya-prezentatsii-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" y="3914140"/>
            <a:ext cx="6126480" cy="2757170"/>
          </a:xfrm>
          <a:prstGeom prst="rect">
            <a:avLst/>
          </a:prstGeom>
        </p:spPr>
      </p:pic>
      <p:pic>
        <p:nvPicPr>
          <p:cNvPr id="4" name="Изображение 3" descr="20230726_1657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420" y="3913505"/>
            <a:ext cx="5257800" cy="2757805"/>
          </a:xfrm>
          <a:prstGeom prst="rect">
            <a:avLst/>
          </a:prstGeom>
        </p:spPr>
      </p:pic>
      <p:pic>
        <p:nvPicPr>
          <p:cNvPr id="100" name="Изображение 99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3535" y="1477645"/>
            <a:ext cx="1713230" cy="211836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2877820" y="1853565"/>
            <a:ext cx="45948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Группа Кораблик</a:t>
            </a:r>
            <a:endParaRPr lang="ru-RU" altLang="en-US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" name="Изображение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635" y="-635"/>
            <a:ext cx="12191365" cy="6858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" y="1706245"/>
            <a:ext cx="2527300" cy="489712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970" y="2761615"/>
            <a:ext cx="6663690" cy="384175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5710555" y="470535"/>
            <a:ext cx="55689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Группа Чудо остров</a:t>
            </a:r>
            <a:endParaRPr lang="ru-RU" altLang="en-US" sz="32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3" name="Изображение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275" y="573405"/>
            <a:ext cx="3197860" cy="485076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" y="2317115"/>
            <a:ext cx="3649980" cy="3810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200" y="2023110"/>
            <a:ext cx="3810000" cy="358203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271145" y="573405"/>
            <a:ext cx="4547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Группа Морячки</a:t>
            </a:r>
            <a:endParaRPr lang="ru-RU" altLang="en-US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Изображение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Текстовое поле 4"/>
          <p:cNvSpPr txBox="1"/>
          <p:nvPr/>
        </p:nvSpPr>
        <p:spPr>
          <a:xfrm>
            <a:off x="4372610" y="2707005"/>
            <a:ext cx="1530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910840" y="294005"/>
            <a:ext cx="575246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 </a:t>
            </a:r>
            <a:r>
              <a:rPr lang="ru-RU" altLang="en-US" sz="2400" b="1">
                <a:solidFill>
                  <a:srgbClr val="FF0000"/>
                </a:solidFill>
              </a:rPr>
              <a:t>И почему теперь с утра</a:t>
            </a:r>
            <a:endParaRPr lang="ru-RU" altLang="en-US" sz="2400" b="1">
              <a:solidFill>
                <a:srgbClr val="FF0000"/>
              </a:solidFill>
            </a:endParaRPr>
          </a:p>
          <a:p>
            <a:pPr algn="ctr"/>
            <a:r>
              <a:rPr lang="ru-RU" altLang="en-US" sz="2400" b="1">
                <a:solidFill>
                  <a:srgbClr val="FF0000"/>
                </a:solidFill>
              </a:rPr>
              <a:t>Со всей округи детвора</a:t>
            </a:r>
            <a:endParaRPr lang="ru-RU" altLang="en-US" sz="2400" b="1">
              <a:solidFill>
                <a:srgbClr val="FF0000"/>
              </a:solidFill>
            </a:endParaRPr>
          </a:p>
          <a:p>
            <a:pPr algn="ctr"/>
            <a:r>
              <a:rPr lang="ru-RU" altLang="en-US" sz="2400" b="1">
                <a:solidFill>
                  <a:srgbClr val="FF0000"/>
                </a:solidFill>
              </a:rPr>
              <a:t>В наш сад попасть скорей спешит,</a:t>
            </a:r>
            <a:endParaRPr lang="ru-RU" altLang="en-US" sz="2400" b="1">
              <a:solidFill>
                <a:srgbClr val="FF0000"/>
              </a:solidFill>
            </a:endParaRPr>
          </a:p>
          <a:p>
            <a:pPr algn="ctr"/>
            <a:r>
              <a:rPr lang="ru-RU" altLang="en-US" sz="2400" b="1">
                <a:solidFill>
                  <a:srgbClr val="FF0000"/>
                </a:solidFill>
              </a:rPr>
              <a:t>Как будто тянет всех магнит?</a:t>
            </a:r>
            <a:endParaRPr lang="ru-RU" altLang="en-US" sz="2400" b="1">
              <a:solidFill>
                <a:srgbClr val="FF0000"/>
              </a:solidFill>
            </a:endParaRPr>
          </a:p>
          <a:p>
            <a:pPr algn="ctr"/>
            <a:r>
              <a:rPr lang="ru-RU" altLang="en-US" sz="2400" b="1">
                <a:solidFill>
                  <a:srgbClr val="FF0000"/>
                </a:solidFill>
              </a:rPr>
              <a:t>Причина в чём? Что за секрет?</a:t>
            </a:r>
            <a:endParaRPr lang="ru-RU" altLang="en-US" sz="2400" b="1">
              <a:solidFill>
                <a:srgbClr val="FF0000"/>
              </a:solidFill>
            </a:endParaRPr>
          </a:p>
          <a:p>
            <a:pPr algn="ctr"/>
            <a:r>
              <a:rPr lang="ru-RU" altLang="en-US" sz="2400" b="1">
                <a:solidFill>
                  <a:srgbClr val="FF0000"/>
                </a:solidFill>
              </a:rPr>
              <a:t>Секрета никакого нет,</a:t>
            </a:r>
            <a:endParaRPr lang="ru-RU" altLang="en-US" sz="2400" b="1">
              <a:solidFill>
                <a:srgbClr val="FF0000"/>
              </a:solidFill>
            </a:endParaRPr>
          </a:p>
          <a:p>
            <a:pPr algn="ctr"/>
            <a:r>
              <a:rPr lang="ru-RU" altLang="en-US" sz="2400" b="1">
                <a:solidFill>
                  <a:srgbClr val="FF0000"/>
                </a:solidFill>
              </a:rPr>
              <a:t>А просто здесь в короткий срок</a:t>
            </a:r>
            <a:endParaRPr lang="ru-RU" altLang="en-US" sz="2400" b="1">
              <a:solidFill>
                <a:srgbClr val="FF0000"/>
              </a:solidFill>
            </a:endParaRPr>
          </a:p>
          <a:p>
            <a:pPr algn="ctr"/>
            <a:r>
              <a:rPr lang="ru-RU" altLang="en-US" sz="2400" b="1">
                <a:solidFill>
                  <a:srgbClr val="FF0000"/>
                </a:solidFill>
              </a:rPr>
              <a:t>Построен детский городок.</a:t>
            </a:r>
            <a:endParaRPr lang="ru-RU" altLang="en-US" sz="2400" b="1">
              <a:solidFill>
                <a:srgbClr val="FF0000"/>
              </a:solidFill>
            </a:endParaRPr>
          </a:p>
          <a:p>
            <a:pPr algn="ctr"/>
            <a:r>
              <a:rPr lang="ru-RU" altLang="en-US" sz="2400" b="1">
                <a:solidFill>
                  <a:srgbClr val="FF0000"/>
                </a:solidFill>
              </a:rPr>
              <a:t>Всем тем, кто смекалку проявил,</a:t>
            </a:r>
            <a:endParaRPr lang="ru-RU" altLang="en-US" sz="2400" b="1">
              <a:solidFill>
                <a:srgbClr val="FF0000"/>
              </a:solidFill>
            </a:endParaRPr>
          </a:p>
          <a:p>
            <a:pPr algn="ctr"/>
            <a:r>
              <a:rPr lang="ru-RU" altLang="en-US" sz="2400" b="1">
                <a:solidFill>
                  <a:srgbClr val="FF0000"/>
                </a:solidFill>
              </a:rPr>
              <a:t> Кто детям радость подарил, </a:t>
            </a:r>
            <a:endParaRPr lang="ru-RU" altLang="en-US" sz="2400" b="1">
              <a:solidFill>
                <a:srgbClr val="FF0000"/>
              </a:solidFill>
            </a:endParaRPr>
          </a:p>
          <a:p>
            <a:pPr algn="ctr"/>
            <a:r>
              <a:rPr lang="ru-RU" altLang="en-US" sz="2400" b="1">
                <a:solidFill>
                  <a:srgbClr val="FF0000"/>
                </a:solidFill>
              </a:rPr>
              <a:t>От ребятишек, пап и мам</a:t>
            </a:r>
            <a:endParaRPr lang="ru-RU" altLang="en-US" sz="2400" b="1">
              <a:solidFill>
                <a:srgbClr val="FF0000"/>
              </a:solidFill>
            </a:endParaRPr>
          </a:p>
          <a:p>
            <a:pPr algn="ctr"/>
            <a:r>
              <a:rPr lang="ru-RU" altLang="en-US" sz="2400" b="1">
                <a:solidFill>
                  <a:srgbClr val="FF0000"/>
                </a:solidFill>
              </a:rPr>
              <a:t>Большая благодарность вам!</a:t>
            </a:r>
            <a:endParaRPr lang="ru-RU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911</Words>
  <Application>WPS Presentation</Application>
  <PresentationFormat>宽屏</PresentationFormat>
  <Paragraphs>32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7" baseType="lpstr">
      <vt:lpstr>Arial</vt:lpstr>
      <vt:lpstr>SimSun</vt:lpstr>
      <vt:lpstr>Wingdings</vt:lpstr>
      <vt:lpstr>Calibri Light</vt:lpstr>
      <vt:lpstr>Times New Roman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01</cp:lastModifiedBy>
  <cp:revision>7</cp:revision>
  <dcterms:created xsi:type="dcterms:W3CDTF">2023-07-27T18:34:00Z</dcterms:created>
  <dcterms:modified xsi:type="dcterms:W3CDTF">2023-07-28T11:22:35Z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1049-11.2.0.11537</vt:lpwstr>
  </property>
  <property fmtid="{D5CDD505-2E9C-101B-9397-08002B2CF9AE}" pid="3" name="ICV">
    <vt:lpwstr>D1B105680EF44BA2B294A282478DF833</vt:lpwstr>
  </property>
</Properties>
</file>